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xml" ContentType="application/inkml+xml"/>
  <Override PartName="/ppt/ink/ink20.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xml" ContentType="application/inkml+xml"/>
  <Override PartName="/ppt/ink/ink30.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xml" ContentType="application/inkml+xml"/>
  <Override PartName="/ppt/ink/ink40.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xml" ContentType="application/inkml+xml"/>
  <Override PartName="/ppt/ink/ink50.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xml" ContentType="application/inkml+xml"/>
  <Override PartName="/ppt/ink/ink60.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xml" ContentType="application/inkml+xml"/>
  <Override PartName="/ppt/ink/ink70.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xml" ContentType="application/inkml+xml"/>
  <Override PartName="/ppt/ink/ink80.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xml" ContentType="application/inkml+xml"/>
  <Override PartName="/ppt/ink/ink90.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312" r:id="rId6"/>
    <p:sldId id="318" r:id="rId7"/>
    <p:sldId id="317" r:id="rId8"/>
    <p:sldId id="316" r:id="rId9"/>
    <p:sldId id="313" r:id="rId10"/>
    <p:sldId id="315" r:id="rId11"/>
    <p:sldId id="314" r:id="rId12"/>
    <p:sldId id="325" r:id="rId13"/>
    <p:sldId id="327" r:id="rId14"/>
    <p:sldId id="328" r:id="rId15"/>
    <p:sldId id="333" r:id="rId16"/>
    <p:sldId id="326" r:id="rId17"/>
    <p:sldId id="329" r:id="rId18"/>
    <p:sldId id="330" r:id="rId19"/>
    <p:sldId id="334" r:id="rId20"/>
    <p:sldId id="335" r:id="rId21"/>
    <p:sldId id="340" r:id="rId22"/>
    <p:sldId id="285" r:id="rId23"/>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35" userDrawn="1">
          <p15:clr>
            <a:srgbClr val="A4A3A4"/>
          </p15:clr>
        </p15:guide>
        <p15:guide id="2" pos="39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83F4"/>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035"/>
        <p:guide pos="393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gs" Target="tags/tag21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468 461,'4'0,"-1"0,1 0,1 0,-1 0,-1 0,1 0,1 0,0 0,-1 0,-1 0,1 0,-1 0,1 0,2 0,-2 0,-1 0,1-1,-1 1,0 0,1 0,1 0,-1 0,2 0,0 0,0 0,2 0,-5 0,1 0,1 0,-1 0,1 0,-2 0,3 0,-1 0,2 0,1 0,-3 0,-1 0,1 0,-1 1,-1-1,1 0,-1 0,3 0,1 0,-3 0,-1 0,1 0,1 0,0 0,-1 0,-1 0,5 2,-5-2,3 2,-3-2,1 0,-1 0,1 2,-1-2,1 0,-1 0,0 0,1 0,-1 0,5 0,-3 1,-1-1,-1 2,0-2,1 0,2 0,-3 0,0 0,1 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1243 1101,'3'0,"6"0,-3 0,-2 0,5 0,0 0,3 0,0 0,1 0,-10 0,1 0,3-2,-3 2,3 0,2 0,-2 0,-3-2,2 2,-2 0,2 0,2 0,-1 0,-3 0,3 1,0-1,-3 0,2 0,-2 0,0-1,0-1,-1 2</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1993 62,'0'4,"1"0,-1 0,2-1,0 3,1-4,1-2,1 0,-1 0,-1 0,0 0</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2063 1009,'3'0,"0"0,0 0,1 0,-1 0,1 0,-1 0,1 0,-1 0,0 0,1 0,-1 0,1 0,-1-1,1 1,-1 0,2-3,0 1,-2 0,0 2,1-2,-1 2,2 0,1 0,-3 0,1 0,-1 0,0 1,-1 3</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1236 442,'-3'4,"-2"1,0 2,1-3,0-1,1 3,1-3,0 5,-2-1,3-1,1-1,0-1,0-1,0 0,2 1,0-1,5 3,-1-4,-2-2,0 0,3 0,-1 0,2 0,-4 0,0 0,-1 0,6 0,-2 0,0 0,1 0,2 0,-5 0,2 0,-3-1,2 1,3-3,0 3,0 0,-2 0,-3 0,2 0,3 0,3 0,-6 0,-2 0,3 0,-3-2,2 0,-2 0,-1 2,1-3,0-1,-1 1,1-1,0 0,-1 1,-3-2,0 1,0-3,0-1,0 4,0-2,-1 2,-3-3,1 3,-1 0,0 2,-3 0,1-1,2 3,-3-2,1 0,-3 0,2 2,3-2,-2-1,-3 3,0 0,2 0,3 0,-2 0,1 0,-2 0,0 0,3 1,-3 2,0-1,4-2,-4 2,3 0,-2-2,-1 0,3 0,1 2</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494 799,'3'0,"0"0,5-2,-5 2,4 0,0 0,-3 0,2 0,3 0,0 0,-3 0,-2 0,3 0,-3 0,-1 0,1 0,3 0,-4 0,3 0,-3 0,1 0,1 0,-2 0,1 0</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731 777,'4'0,"2"0,3 0,-3 0,-2 0,5 0,0 0,0 0,0 0,-3 0,-2 0,2 0,0 0,-1 0,-1 0,0 0,0 0,2 0,1 0,-3 0,3 0,-3 0,-1 0,4 0,-2 0,0 0,-1 0,-1 0,1 0,1 0,-1 0,-1 0</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1043 790,'4'0,"0"0,3-1,2-1,4-1,3 3,-9 0,-3 0,2 0,6 0,4 0,0 0,5 0,3 0,-4 0,0 0,0 0,0 0,-3 0,-1 0,0 0,1 0,-5 0,0 0,-8 0,3 0,-1 0,1 0,1 0,-4 0,0 0,3 0,-3 0,1 0,2 0,-4 0,4 0,-2 0,2 0,-2 0,2 0,1 0,-3-2,1 2,-1 0,0 0,1 0,-3 0,1 0,-1 0,1-2,3 2,-4 0,3 0,-3-1,1 1,-1 0,1 0,1 0,0 0,-1 0,2 0,-1 0,-1 0,0 0,-1 0,1 0,0 0,3 0,-4 0,4 0,-3 0,2 0,0 0,1 0,0 0,0 0,-3 0,-1 0,5 0,-5 0,1 0,3 0,1 0,-5 0,3 0,1 0,-2 0</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106 840,'6'-1,"2"-1,-5 2,6 0,3 0,1 0,-7 0,-2 0,5 0,3 0,0 0,1 0,-1 0,-8 0,-1 0,1 0,-1 0,1 0,1 0,1 0,1 0,-3 0,-1 0,1 0,-1 0,0 0,1 0,-1 0,5 0,-5 0,0 0,1 2,3-2</inkml:trace>
</inkml:ink>
</file>

<file path=ppt/ink/ink1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2017 759,'-4'1,"1"5,3-3,0 0,0 1,2-1,2-1,-1-2,0 0,1 0,-1 0,1-1</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2023 762,'-3'-1,"-1"1,1 0,5-4,4 4,-3-1,1 1,-1 0,1-2,-1 2,2 0,-1 0,-3 6,-1 1,0-2,-4-1,0-1,1-1,-1 0,1-2</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2061 758,'-3'0,"-1"3,1-1,-2-1,2 3,-4-2,1 0,3-2,-1 6,5 0,-1-2</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1318 990,'-4'5,"2"2,2 0,-2-4,0 1,2 1,0-1,1 1,1-1,0 1,0-1,-1-1,3 0</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2073 855,'-3'0,"-2"0,1 0,0 0,0 0,0 0,1 0,-3 0,3 0,-1 0,-3 0,3 0,-1 0,2 0,-1-3,4 0,0 0,0-1,0 0,0-1,1 1,2 1,1-1,-2 0,2 1,-1-1,1 1,-3-1,3 1,-3 0,1-1,2 1,-1-1</inkml:trace>
</inkml:ink>
</file>

<file path=ppt/ink/ink1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2050 842,'5'5,"-1"-2,-1 3,-1-3,-2 2,-1 3,-4-6,0 0,3 2,-1-4,-1 2</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2154 326,'-4'1,"2"3,2 0,-3 0,3-1,-2 1,0-1,2 1,0-1,0 0,1 1,-1-1,0 1,-3-3,0-1,0 0,-1 0,1 0,-1 0,1 0,8 8,2-4,-3-1,-4 3,1-3,-1 0,0 1,0-1,0 1,4 3,2-3,-3-2,1 1</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165 1026,'3'2,"0"-2,1 0,3 0,0-1,-3 1,5 0,0 0,0 0,0 0,0 0,-3 0,2 0,-3 0,-1 0,1 0,3 0,-4 0,5 0,0 0,0 0,3-2,1-1,-7 3,-2 0,0 0,4-2,-5 2,1 0,-1 0,1 0,-1 0,2-2,-1 2,0-1,3-1,-3 2,1 0,-1-2,-1 2,1 0,3 0,-2 1,1-1,-3 0,1 0,1 0,-2 0,3 0,-1 4,3-4,-3 0,-2 0,3 0,-2 0,2 0,2 0,-5 0,4 0,-1 2,-2-2,2 0,-3 0,1 0,-1 0,3 0,-3 0,1 0,1 0,-1 0,1 0,-2 0,1 0,1 0,-1 0,-1 0,0 0,1 0,-1 0</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412 1077,'7'-2,"-1"2,0 0,-2 0,3 0,2 0,0 0,0 0,0 0,-1 0,-4 0,-1 0,1 0</inkml:trace>
</inkml:ink>
</file>

<file path=ppt/ink/ink1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2176 131,'3'0,"2"-3,-2 1,1-1,-1 1,-3-2,0 1,0-1,0 1,-2-1,-2 4,-1 0,1 0,-2-2,2 2,0 0,0-2,0 2,-2-2</inkml:trace>
</inkml:ink>
</file>

<file path=ppt/ink/ink1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2134 80,'-2'3,"5"1,4-3,-1 3,-3-4,1-1,-1 0,3-1</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2166 88,'-3'0,"-4"-4,3 4,-1-5,-2 2,3 3,1 0,-1 1,1 0</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2184 204,'-3'-1,"1"6,2-2,0 3,5-5,-2-1,1 0,1 0,-1 0,-1 0,1 0,-1 0,-3-6,0 3,-4-1,-4 0,4 4,1 0,-1 0,1 0,-1 0</inkml:trace>
</inkml:ink>
</file>

<file path=ppt/ink/ink1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2201 200,'7'-6,"-3"3,0 1,-2-2,2-1,-1 2,-1-2,0 0,0 0,-2-1,2 1,-2-2,0 3,0-3,0 1,0-1,0 3,0-1,0 1,0 0,0-3,0 3,0 0,-1-1,-1 2,-1-1,0 4,-3 0,1 0,1 0,0 0,1-2,-5 1,4 1,0 0,-1 0,0 0,-3 0,5 0,-1 0,1 0,0 0,-1 0,-1 2,3 2</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1453 1004,'0'3,"0"3,0-3,0 0,0 1,-1-1,-1 1,-1-1,1 1,-1-1,-1 1</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2169 130,'-3'3,"1"0,2 0,0 1,4-2,-1-3</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2175 143,'2'0</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2176 143,'-4'-1</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1959 104,'3'0,"0"0,0 0,3 0,0 0,-3 0</inkml:trace>
</inkml:ink>
</file>

<file path=ppt/ink/ink1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1970 88,'3'5,"1"-2,-1 1,0-3,1 3,-2 0,-2-1,0 0,-1 1,-2-2</inkml:trace>
</inkml:ink>
</file>

<file path=ppt/ink/ink1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616 523,'44'3,"-4"-3,0-2</inkml:trace>
</inkml:ink>
</file>

<file path=ppt/ink/ink1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238 503,'4'0,"7"0,-8 0,4 0,-2 0,2-1,-2 1,0 0,1 0,-2 0,-1 0,0 0,1 0,-1 0,3 0,-3 0,4 0,-3 1,1-1,-1 0,-1 2,3-2,-3 0,3 2,-3-2,1 0,-1 0,1 0,-1 0,1 0,1 0,0 0,1 0,-3 0,1 0,1 0,1 0,-3 0,2 0,-1 0,3 0,-4 0,1 0,-1 0,1 0</inkml:trace>
</inkml:ink>
</file>

<file path=ppt/ink/ink1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252 500,'-3'0,"0"2,-1-2,1 0,-3-3,4-1,2 0,-2-3,1 3,1-1,0-1,0 3,0-1,0 1,0 0,6 1,-3 0,2 0,3 2,-4 0,0 0,-1 0,0 0,1 0,1 1,-1-1,-1 4,1-3,-1 1,1 0,1-2,-2 2,-1 1,2 0,-1 1,-1-1,2 3,-1-2,0-3,-1 5,2-3,-3 1,1-1,-2 0</inkml:trace>
</inkml:ink>
</file>

<file path=ppt/ink/ink1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230 455,'6'1,"0"3,-1-1,-2 1,1-2,-1-1,1 3,-1-1,1 1,-1-3,1 3,1-2,-1-2</inkml:trace>
</inkml:ink>
</file>

<file path=ppt/ink/ink1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240 428,'-4'6,"4"-3,0 1,-2-1,2 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1778 1430,'4'0,"-1"0,5 0,-4-2,2 2,-2 0,3 0,-4 0,4 0,-2 0,-1 0,0 0,0 0,-1 0,1 0,-1 0,1 0,-1 0,3 0,-1 0,1 0,-1 0,-1 0,-1 0,1 0,1 0,1 0,-1 0,0 0,3 0,-1 0,-1 0,1 0,1 0,-5 0,1 0,3 0,0 0,0 0,-4 0,4 0,-1 0,-2 0,0 0,3 0,2 0,3 0,1 0,3 0,-4 0,1 0,-7 0,-1 0,-1 0,5 0,0 0,0 0,-2 0,-4 0,4 0,-2 0,-1 0,1 0,-2 1,3-1,2 0,-3 0,-1 0,3 0,-3 0,-1 0,0 0,3 0,1 0,-4 2,2-2,-1 0,-1 0,1 0,-1 0</inkml:trace>
</inkml:ink>
</file>

<file path=ppt/ink/ink1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241 423,'4'0,"0"0,-1 0,1 0,-1 1,0 1,1-1,-2 3,-1 2,-1-3,0 2,0 1,0-3,0 0,-4-3,1 0</inkml:trace>
</inkml:ink>
</file>

<file path=ppt/ink/ink1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255 406,'0'3,"0"2,-2 3,-2 0,2-4,2 0,-3-1,3 0,-2 1</inkml:trace>
</inkml:ink>
</file>

<file path=ppt/ink/ink1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249 437,'4'1,"-2"2</inkml:trace>
</inkml:ink>
</file>

<file path=ppt/ink/ink1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439 469,'3'7,"2"-1,-1-4,0 5,0-1</inkml:trace>
</inkml:ink>
</file>

<file path=ppt/ink/ink1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437 424,'0'3,"0"0,-4 1,1-1,-1 1</inkml:trace>
</inkml:ink>
</file>

<file path=ppt/ink/ink1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438 428,'4'3,"0"-1,-1-2,-1 3,-7-1,3 2,-1-1,1 3,-3-1,1 1,1-3</inkml:trace>
</inkml:ink>
</file>

<file path=ppt/ink/ink1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425 442,'4'0,"-1"2,-1 2</inkml:trace>
</inkml:ink>
</file>

<file path=ppt/ink/ink1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455 423,'1'6,"-1"-3,0 4,0-3,0-1,2 1,2-1,-3 1</inkml:trace>
</inkml:ink>
</file>

<file path=ppt/ink/ink1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459 433,'5'1,"0"-1,-1 2</inkml:trace>
</inkml:ink>
</file>

<file path=ppt/ink/ink1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306 400,'-5'0,"1"3,0-1,4 1,-1 3,-1-2,2 2,-4 2,4-4,-2 2,2 1,-2-4,3 0,2-3</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343 966,'7'-1,"-1"1,-2 0,0 0,1 0,-2 0,1-2,-1 2,-7-2,0 2,1 0,0 0,-1 1,0-1,1 2,0-1,-1 3,4-1,0 1,0-1,0 0,0 1,3-1,0-3,0 0,1 0,-1 0,3 0,1 0,-3 0,-1 0,-1-6,0 2,-2 1,0-3,0 3,-3 3,-1 0,0 0,-2 0,2 0,1 0,-1 0,0 0</inkml:trace>
</inkml:ink>
</file>

<file path=ppt/ink/ink1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245 466,'1'6,"2"-2,-1-1,2 3,-1-3,1-3,-1 0,3 0,-3 0,1 0,-1 0,1 0,-1-2,0-2,-3 1,5-1,-5 0,2-3,-2 2,0 1,0 1,0-1,-1 1,-2 1,-1-1,1-1,-1 4,1 0,0 1,-3-1,2 2,-1 0,1 0,1 1,0 1,1-1,0 3,-1-3,3 0,-2 1,2 1,0-1,0 2,0 0,1-1,4-1,-1-2,-1-1,-1 3,1-4,1 0,-1-4,1 2,-1-1,-1 0,1 3,1-4,5-23,-9 21,0 3,0-1,-7-4,3 3,0 2,1 0,-3-3,2 4,0 0,0 0,1 2,-3 5,4-1,-3 5,-3 5,0 0,2 4,0-5,4-6,2-3,0 2,0-2,7-2,0-3,3-2,3-2,1-4,0 1,-9 1,-5 3,2-2,-2 2,0-2,0-1,0-2,0 0,0 3,0-2,-5 11,1 7,-5 4,1 0,6-8,0-2,-1 3,1-1,2-2,0 0,0-1,3-3,2-3,0 1,1-5,-1-3,0 0,0 0,-5 4,0 0,0-1,0-2,0 5,0 1,-3-2,-1 1,0 4,0 0,-1 3,3 1,-3 0,5 0,-3 4,3-2,-2-2,6-3,3-2</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440 442,'-2'3,"1"3,1-1,0-1,0 1,0-1,4-3,0-1,-3-6,-1 3,0-1,2 0,-2 0,0 0,0 1,-6 1,3 2,-1 0,1 1,1 2,0 1,2 2,0 2,0-5,0 1,0 0,0 0,0-1,5-3,0 0,3-3,2-2,-6-2,2 0,-6 3,0-2,0 2,0 0,0 0,0 0,0 1,-3-1,-3 4,2 0,0 0,-2 3,3 5,1-2,-1 3,-2 1,3 3,2-4,0-5,0 4,0-1,0-3,1 0,-1-1,3-3,1 0,-1 0,3 0,-4-3,0-3,-2-1,0-2,2 0,1 0,-3 3,0 2,0 0,0 1,-3 1,-2 2,-2 4,0 3,2 2,3-2,2 0,0 5,0 1,2 0,1-10,0-1,1-2,1 0,-3-3,3-4,-3 1,0-4,0 1,1 0,-3 5,0 0,0 1,0-1,-1 0,-3 4,0-2,-1 2,1 0,0 4,0-2,1 1,-1 5,-1-2,5 0,0-1,0 2,0-3,1 2,3-3,1-3,1 0,-1-4,-3-3,-2 1,0-1,0-2,0-3,0 0,0 6,0 2,0-2,0 3,-4 1,1 2,0 0,-1 0,2 3,0 1,-2 4,2-4,0 4,2-5,0 1,0-1,3-1,2-2,2 0,3-7,-6 3,-2 0,0-3,0 1,-2 2,0-2,0 2,0 0,0-4,-1 3,-3 3,-2 2,2 0,-3 0,4 6,1-2,0 5,-1 4,1 4,-1-4,3-7,0-1,0-1,0 0,7-4,0 0,1-3,-5-5,0 2,-3-3,0 2,0 0,0 0,0 3,0-2,-1 3,-3 3,-1 0,1 1,-1 5,3 4,2-4,0-2,0 2,0 3,0 0,0 0,3-5,1 0,0-4,0 0,4-7,-4 1,-1-7,-3 1,0-4,0 3,0-3,0 4,0-1,0 9,0 1,-3 1,-1 2,0 3,4 6,0 3,0 0,0 0,0-8,3-3,1-7</inkml:trace>
</inkml:ink>
</file>

<file path=ppt/ink/ink1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430 499,'4'2,"-1"-2,1 0,2 0,-2 0,3 0,-2 0,-1 0,3 0,-2 0,-1 2,0-2,3 0,-1 0,-1 0,-2 0,1 0,-1 0</inkml:trace>
</inkml:ink>
</file>

<file path=ppt/ink/ink1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2008 62,'-4'0,"0"0,1 0,-1 0,1 0,-1 1,0 1,-1 0,2-2,-1 2,-2 2,3 0,1-1,-2 1,5 1,4-1,-4 2,3-3,-1-1,1 1,-1-3,2 4,-1-4,2 0,-1 2,0-2,1 0,-1 1,-2-1,1 0,-1 0,5 0,-4 0,3 0,-3 0,-1-1,1 0,1-1,-1 0,-3-1,3-1,-1 1,-1-1,3-3,-4 4,-1-4,0 3,0 1,0-1,-5 2,1 0,-2 2,0 0,2 0,-2 0,2 0,-3 0,1 0,0 0,-1 0,3 0,1 1,0-1,-1 0,0 1,1 1</inkml:trace>
</inkml:ink>
</file>

<file path=ppt/ink/ink1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1992 127,'0'3,"0"3,-1 1,-1 0,2 2,0-5,-2 3,2-3,0 3,0-1,0 3,0-3,0 2,0-2,0-2,1 3,1 0,0 0,0-3,3 0,-4 0,1-1,2-1,-1-2,1 2,-1-2,1 0,3 2,1 1,-1-1,1-2,-1 0,-1 0,-2 0,-1 0,1 0,-1 0,1 0,-1-2,1 2,-1 0,1-2</inkml:trace>
</inkml:ink>
</file>

<file path=ppt/ink/ink1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2099 246,'2'4,"4"0,-2 2,-2-3,1 0,-3 1,-6-2,2 0,0 0,1 1,-1-1</inkml:trace>
</inkml:ink>
</file>

<file path=ppt/ink/ink1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2000 256,'2'0</inkml:trace>
</inkml:ink>
</file>

<file path=ppt/ink/ink1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2008 242,'2'5,"0"2,0 0,2 0,2-2,-6-1,2 0,2 1</inkml:trace>
</inkml:ink>
</file>

<file path=ppt/ink/ink1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2024 237,'-4'1,"1"5,-1-4,2 3,0-1,-2 4,0-2,2 0,0-3</inkml:trace>
</inkml:ink>
</file>

<file path=ppt/ink/ink1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2003 232,'2'3,"-1"0,1 1,0-1,1 0,-3 1,2 0</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375 1293,'-1'4,"-3"-1,5 1,6 1,-3-5,3 2,-1 1,3-3,3 0,-5 0,-4 0,3-1</inkml:trace>
</inkml:ink>
</file>

<file path=ppt/ink/ink1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2244 256,'4'0,"-1"-2,1 2,-1-2,3-1,-3-1,-1 1,2-1,-1 2,1-1,-3-1,1 1,-2-2,-1 1,-3 2,1-2,-1 2,0 0,0 2,1 0,0 0,-1-1,-3-1,-4-2,7 4,1 0,-3 0</inkml:trace>
</inkml:ink>
</file>

<file path=ppt/ink/ink1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2239 189,'-3'-1,"0"1,-1 0,-1 4,0 3,2-4,1 1,5-3,0-1,0 0</inkml:trace>
</inkml:ink>
</file>

<file path=ppt/ink/ink1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2177 168,'7'3,"-6"0,1 1,0-1,0 1,-2-1,0 1,0-1,-3 0,0-1,1 2,-2-1,1-1,0 1</inkml:trace>
</inkml:ink>
</file>

<file path=ppt/ink/ink1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2175 196,'0'3,"-1"0,0 2,1-1,-2-1,2 1,4-4</inkml:trace>
</inkml:ink>
</file>

<file path=ppt/ink/ink1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2192 152,'-4'4,"-3"-1,0 2,2 0,1-1</inkml:trace>
</inkml:ink>
</file>

<file path=ppt/ink/ink1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2175 216,'4'1,"-1"1,1-1,-1-1</inkml:trace>
</inkml:ink>
</file>

<file path=ppt/ink/ink1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2169 167,'-1'3,"3"0,-2 0</inkml:trace>
</inkml:ink>
</file>

<file path=ppt/ink/ink1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2149 274,'3'0,"4"0,-1 1,-2-1,3 2,0-2,-3 0,-1 0,1 0,-1 0,1 0,2 0,-3 0,1 0,-1 0,0 2,1-2,-1 0,1 0,0 0,-1 0,0 0,1 0,0 2,-1-2,0 0,1 0,-1 0,3 0,-3 0,0-1,1-4,-2 1,-1-1,2 1,-1 0,0 0,0 0,-1 0,-1 1,0-1,0 1,0-3,0 3,0-1,0 0,0-4,0 5,0 0,-2-1,0 0,-2 0,4 1,-4-1,1 1,0-1,-1 1,0 1,1 0,-1-1,0 3,0-2,-1 2,-2 0,4 0,-1 0,1 0,-1 0,0 0,-4-2,5 2,-1 0,0 0,0 0</inkml:trace>
</inkml:ink>
</file>

<file path=ppt/ink/ink1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2212 152,'-6'0,"4"4,-2-4,0 2,1-2,4 5,3 1,-2-1,1-1,0-1</inkml:trace>
</inkml:ink>
</file>

<file path=ppt/ink/ink1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2098 101,'0'4,"0"0,0 1,0-2,0 1,0-1,6-5,-3 0,1 2,-1-2,0-1,-1-1</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367 1283,'6'0,"0"0,0 0,1 0,-1 0,-2 0,0 0,1 2,-3 2,0-1,0 1,-1-1,-1 1,0-1</inkml:trace>
</inkml:ink>
</file>

<file path=ppt/ink/ink1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2121 110,'-1'-4,"-2"1,-1 1,1 2,-1 0,1 0</inkml:trace>
</inkml:ink>
</file>

<file path=ppt/ink/ink1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2270 250,'-3'0,"0"0,0 0,-1 2,1-2,7 0,-1-3</inkml:trace>
</inkml:ink>
</file>

<file path=ppt/ink/ink1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2244 258,'0'-3,"4"0,-1-1,1 1,-1 0,-1-1,-2 1,0-1</inkml:trace>
</inkml:ink>
</file>

<file path=ppt/ink/ink1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2244 254,'3'-4,"1"-3,-3 3,-1 1,4 0,-3-1,3 1,-4-1,0 1,0-1,0 1,-1-1,-2 1,-1 3,1 0,-1 0,1 0,-1 0,1 0,-1 0,1 0,-3 0,0 0,2 0,-3 1,4-1,-6 0,0 0,5 2</inkml:trace>
</inkml:ink>
</file>

<file path=ppt/ink/ink1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2068 70,'4'0,"1"0,3 0,-5 0,1 0,-1 0,5-4,-3 4,-1 0,-1 0,5 0,1 0,-3 0,-2 0,5 0,0 1,1 2,-1-1,0 0,0 1,1-1,-3 5,0-5,-4-2,1 0,0 0,3 6,-3-5,-1 1,1 4,-3-3,3 1,-4 1,2-1,-2 0,2 0,-2-1,0 3,-1-3,-2 3,-3-1,3-1,-1-1,1 0,-1-3,-2 5,2-2,-2-1,1 2,1 0,0-4,0 4,0 0,1-3,-1 3,1-1,-2-1,1 0,0 0,0 0</inkml:trace>
</inkml:ink>
</file>

<file path=ppt/ink/ink1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2091 51,'-4'0,"1"4,1 0,-2-3,3 3,0-1,4 1,1-3</inkml:trace>
</inkml:ink>
</file>

<file path=ppt/ink/ink1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2069 72,'3'4,"1"-1,-1 1,1-1</inkml:trace>
</inkml:ink>
</file>

<file path=ppt/ink/ink1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732 848,'3'0,"3"-2,-3 2,2 0,1 0,-3 0,1 0,-1 0,5 1,-5-1,1 0,1 2,3 0,-5-2,3 0,1 2,-3-2,0 0,0 0,2 0,0 0,0 0,-2 0,2 0,-2 0,-1 0,1 0,-1 0,1 0,-1 0,1 0,-1 0,1 0,-1 0,0 0,1 0,-1 0,1 0,-1 0,1 0,-1 0,3 0,-1 0,-1 0,-1 0,3 0,-1 0,0 0,1 0,0 0,-2 0,2 0,3 0,-2 2,-3-2,5 2,-3-2,-2 0,3 0,2 0,0 0,-3 3,2-3,-2 0,2 0,-3 0,2 4,-2-4,-1 0,0 0,2 0,1 2,-4-2,4 0,-2 0,2 0,-4 0,5 0,-1 0,-1 0,1 0,-1 0,-3 0,1 0,4 0,-1 0,0-1,-1 1,2 0,-2-2,1 2,-2-2,-1 0,3 0,-4 0,1 0,3 1,-3-1,1 0,-1 0,-1 2,1 0,1-1,-2 1,3 0,-3-2,1 2,1 0,2 0,-1 0,1 0,-3 0,0 0,3 0,1 0,-2 0,2 0,-2 0,-2 0,2 0,1 0,-1 0,-2 0,2 0,3 0,0 0,-2 0,-3 0,-1 0,5 0,-1 0,-3 0,3 0,-4 0,1 0,3 0,-3 0,2 0,3 0,3 0,-3 0,0 0,0 0,3 0,-6 0,-2 0,2 0,3 0,-5 0,4 0,-4 0,3 0,-3 0,0 0,1 0,-1 0,0 0,1 0,0-2,1 2,-1 0,-1 0,1 0</inkml:trace>
</inkml:ink>
</file>

<file path=ppt/ink/ink1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61 961,'4'0,"3"0,5 0,-3 0,-3 0,-2 0,2 0,-2 0,-1 0,1 0,-1 0,1 0,-1 0,0 0</inkml:trace>
</inkml:ink>
</file>

<file path=ppt/ink/ink1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1593 742,'2'0</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517 1299,'2'-4,"5"0,-3 2,5-1,0 1,0 0,4-1,4 0,-10 3,-3 0,2 0,0 0,-2 0,3-2,0 2,-3 0</inkml:trace>
</inkml:ink>
</file>

<file path=ppt/ink/ink1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1622 733,'2'0</inkml:trace>
</inkml:ink>
</file>

<file path=ppt/ink/ink1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1985 95,'-3'6,"0"1,0 2,0-2,1-3,-2 3,4-3,0 2,0 3,0 0,0 0,1 0,-1 3,3 1,-1-3,0-1,1 4,2 1,1-1,-4-6,4-2,-2 0,6 0,-3-2,-4-3,7 2,3 1,8 3,3-3,1 0,-1 0,0-3,0 0,0 0,1-2,-4-4,-4 0,-3-2,-3 0,-3-6,-2 0,-1-3,-2 4,-1 0,1-4,-3 5,0 8,0-3,-1 1,-4-4,3 6,-2-3,4 1,-2-1,-3-2,-4-5,-3-4,1 3,-1 1,1 3,7 7,-3-2,1 4,-1-1,3 3,-2 0,0 0,0 0,-1 0,-2 0,0 0,0 0,-3 0,-4 0,-5-3,1 3,0 0,-4 0,4 0,4 0,3 0,8 0,1 5,2 0,2-1,-2 0,-1 3,0-2,3-1,-2-1,2 5,0-4,0 3,0 0,0-3,1-1</inkml:trace>
</inkml:ink>
</file>

<file path=ppt/ink/ink1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1961 525,'3'-1,"1"1,0-3,3 3,1-1,-4 1,2 0,-1-2,-1 2,0 0,3 0,0 0,0 0,0 0,0 0,1 0,-4 0,-1 0,3 0,1 0,-3 0,0 1,4-1,-3 2,-1-2,-1 0,3 0,-1 2,0-2,-1 0,1 4,-1-4,-1 0,1 0,-1 0,3 2,-3-2,1 0,-1 0,1 0,1 0,-2 0,1 0,4 0,-3 0,2 0,-3 0,-1 0,3 0,-2 0,-1 0,0 0,1 0</inkml:trace>
</inkml:ink>
</file>

<file path=ppt/ink/ink1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1758 656,'5'0,"-2"0,3 1,-1 1,-1-2,3 2,-2-2,3 0</inkml:trace>
</inkml:ink>
</file>

<file path=ppt/ink/ink1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1971 236,'-5'2,"1"2,-1-3,1 1,-2 2,0 3,0-2,2 3,0-6,-3 5,4-4,-1 1,-2 4,2-1,1 1,-2-1,2-2,-2 2,5-3,-2 0,0 3,0 0,0 5,2-8,-4 4,4-2,0-2,0 2,-2 1,2 2,0-3,0-2,0 3,0-3,0 2,0-2,0 0,0 1,0 2,0 1,0-2,0 0,0-3,0 5,0 1,0 0,1-3,-1-2,2 3,-2-3,0 0,0 3,0-1,0 1,0-1,2 3,-2 0,2-4,-2-2,0 1,2 0,-2-1,0 1,0 4,0-1,0 1,0-1,2-3,-2 2,5-2,-5 1,2 1,-1 1,1-1,0-3,-2-10</inkml:trace>
</inkml:ink>
</file>

<file path=ppt/ink/ink1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1968 292,'-6'1,"1"4,0-4,1 4,0-2,-2 1,3-1,-1 1,2 0,-2 1,-2 2,1 0,-1 0,0 1,6-2,-4-1,2 0,2-2,-1 0,1 1,-2 1,2 1,0-1,-2-2,2 1,0-1,0 1,0 3,-2-3,2-1,0 1,0 1,0 2,0-3,0 3,-1-3,1-1,0 1,0-1,0 0,0 1,0 3,0-1,0 1,0-2,0-1,0 0,0 4,0-5,0 1,0 0,0 3,0-4,0 4,1-3,1 3,-2-3,1 2,1-2,-2-1,2 1,2 2,-4-3,4 2,-3-1,1 2,3-2,-3 4,-1-5,1 0,0 1,0 2,1-3,-1 0,1 1,1-1,-3 1,3 0,4-1,-5 1,1-1,2 3,-5-3,3 1</inkml:trace>
</inkml:ink>
</file>

<file path=ppt/ink/ink1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890 859,'3'0,"4"-4,1 4,-4-2,0 0,-1 2,3 0,-3 0,1 0,3 0,0 0,1 0,-5 0,0 0,1 1,-1-1,3 0,-1 0,0 0,1 0,1 2,-3-2,-1 0,1 0,1 0,1 0,1 0,-1 0,1 0,-2 0,1 4,-1-4,-1 0,0 2,2-1,-1-1,0 0,-1 0,4 0,-1 0,1 0,-3 0,0 0,-1 0,-1 0,1 0,3 0,-3 0,-1 0,4 0,-3 0,1 0,0 0,-1 0,-1 0,1 0,-1 0,1 0,-1 0,1 0,-1 0,2 0,1 0,-3 0,5 0,-5 0,1 0,2 0,-1 0,0 0,-1 0,0-2,-1 2,0-2,1 2,1 0,1 0,-1 0,-2 0,1 0,-1 0,0 0,5 0,-5 0,1 0,-1 0,1 0,-1 0,1 0,-1-2,1 2,-1 0,1 0,-1 0,1 0,-1 0,0 0,1 0,-1 0,1 0,-1 0,0 0,1 0,1 0,1 0,-1 0,-2 0,3 0,2 0,-5 0,1 0,1 0,2 0,-1-3,-3 3</inkml:trace>
</inkml:ink>
</file>

<file path=ppt/ink/ink1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1520 863,'6'0,"1"0,1 0,1 0,0 0,-6 0,5 0,-2 0,2 0,-3 0,3 0,-3 0,2 0,-1 0,-1 0,-1 0,1 0,3 0,-1 0,1 0,-1 0,-3 0,2 0,2 0,-2 0,3 0,-2 0,0 0,1 0,-5 0,5 0,-3 0,-1 0,2 0,0 0,-1 0,3 0,1 0,-3 0,1 0,0 0,-2 0,1 0,1 0,-3 0,3 0,-3 0,0 0,0 0,3 0,0 0,-2 0,1 0,1 0,2 0,0 0,0 1,-3-1,2 0,-1 0,-3 0,0 0,1 0,2 0,2 0,-5 0,3 0,-2 0,3 0,-3 0,0 0,3 0,-1 0,-3 0,-1 0,1 0,0 0,-1 0</inkml:trace>
</inkml:ink>
</file>

<file path=ppt/ink/ink1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1896 207,'-4'2,"1"0,-1 0,1 1,3 0,0 1,-2-1,2 1,0-1,0 5,0-3,-2-1,2 0,-1 3,1-3,-4-1,2 1,-3 1,1-3,1 0,5 1,2 1,-4 3,0 0,0 0,0 0,0-2</inkml:trace>
</inkml:ink>
</file>

<file path=ppt/ink/ink1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499 956,'7'-4,"-1"4,1-2,2 0,-3 2,-2 0,5 0,0 0,3 0,0 0,1 0,21 0,-27 0,-1 0,0 0,-2 0,0 0,5 0,0 0,-3 0,1 0,2 0,0 0,2 0,2 0,-7 0,-2 0,3 1,-3-1,3 0,-2 0,1 0,-1 0,-2 0,1 0,1 0,3 0,-3 0,-1 0,-1 0,0 0,1 0,0 0,1 4,2-2,-1-2,-2 0,3 2,-1-2,3 2,-5-2,0 0,0 0,1 2,-1-2,0 5,2-5,-1 0,-1 0,2 0,-2 0,2 0,-3 0,3 0,0 2,2-2,-1 0,0 0,0 0,-2 0,4 0,-5 0,0 0,3 0,-1 0,-2 0,2 0,3 0,0 0,3 0,-5 0,0 0,-3 0,2 0,-2 0,0 0,0 0,1 0,-1 0,-1 0,3 0,-1 0,0 0,1 0,1 0,-3 0,1-1,-1 1,0 0,0 0,3 0,-2 0,3 0,-3-2,0 2,3 0,-5 0,3 0,-1 0,-1-2,3 2,-2-2,-2 2,1 0,-1 0,1-2,0 2,1 0,1 0,1 0,1-1,-5 1,4 0,0 0,0 0,-1 0,-2 0,2 0,-2 0,2 0,-3 0,2 0,-1 0,-1 0,3 0,1 0,0 0,-3 0,1 0,-1 0,-1 0,0 0,1 0,-1 0,1 0,-1 0,3 0,1 0,-3 0,-1 0,0 0</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524 1274,'-5'5,"-1"0,1 1,1-3,3 1,1-1,4-3,0 0,2 0,1 2,-1 1,2-3,-3 0,-2 1</inkml:trace>
</inkml:ink>
</file>

<file path=ppt/ink/ink1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1859 746,'8'-1,"-1"1,1-2,-1 0,0 0,-3 2,3 0,-1 0,-3 0,0 0,1 0,-1 0,1 0,-1-2,1 2,-1 0,0 0,1 0,-1 0,3 0,-3 0,1 0,-1 0</inkml:trace>
</inkml:ink>
</file>

<file path=ppt/ink/ink1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1896 749,'-4'6,"2"-3,0 3,0 1,0-3,-2 0,-2 4,5-5,-1 1,0 4,-2-3,-1 3,1-5</inkml:trace>
</inkml:ink>
</file>

<file path=ppt/ink/ink1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1844 810,'1'3,"1"0,-1 0,3 3,-1-3,1-1,1-2,3 0,-2 0,2-3,0-2,-5 3</inkml:trace>
</inkml:ink>
</file>

<file path=ppt/ink/ink1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1230 805,'0'3,"-4"1,-2 3,3-5,-1 1,2 1,2 2,-1 1,1-4,0 5,0-4,0 1,0 0,0 1</inkml:trace>
</inkml:ink>
</file>

<file path=ppt/ink/ink1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1441 805,'4'1,"-2"2,0 1,-2 2,2 1,-2-1,0-3,0 2,0-1,-1 3,-1-3,-4 1,4-1,0 2,-1-1,3-1,-4 1</inkml:trace>
</inkml:ink>
</file>

<file path=ppt/ink/ink1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2139 520,'2'0</inkml:trace>
</inkml:ink>
</file>

<file path=ppt/ink/ink1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2114 702,'2'0</inkml:trace>
</inkml:ink>
</file>

<file path=ppt/ink/ink1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1965 741,'2'0</inkml:trace>
</inkml:ink>
</file>

<file path=ppt/ink/ink1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1848 734,'2'0</inkml:trace>
</inkml:ink>
</file>

<file path=ppt/ink/ink1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2029 710,'3'-2,"0"2,4 0,-3-2,2 2,2 0,1 0,3-2,5-1,0 0,-1 0,1 3,-1-3,-12 3,0 0,-1 0,1 1,1 1,3 0,-4-2,-1 2,1-2,-1 1,1-1,-1 0,0 2,1 0,-1-2,1 6,2-1,-3-1,-7-4</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69 358,'4'0,"-1"0,3 0,-2 0,2 0,0 0,-2-1,0 1,0 0,3 0,-4 0,7 0,-1 0,-1 0,1 0,4-2,0-1,0 1,-7 2,-2 0,2 0,1 0,2 0,-5 0,-1-2,1 0,-1 2,2 0,-1 0,1-1,5-1,-1 2,3 0,-5 0,-4 0,4 0,-2 0,-1 0,3 0,0 0,-3 0,2 0,3 0,3 0,-6 0,2 0,-2 0,2 0,-2 0,0 0,-1 0,-1 0,3 0,-2 0,-1 0,0 0,0 0,0 0,1 0,-1 0,-1 0,1 0,1 0,1 0,-1 0,0 0,1 0,-2 0,1 0,0 0,-1 0,1 0,1 0,-1 0,-2 0,1 0,0 2,-1-2,1 0,-1 2,1-2,1 0</inkml:trace>
</inkml:ink>
</file>

<file path=ppt/ink/ink1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1887 707,'3'0,"3"-2,-3 0,1 2,-1-3,1 3,1-4,3 2,-1 0,2 2,-6 0,4 0,-3 0,1-1,-2 1,3-2,1 0,-1 2,-1 0,-1 0,2 0,2 0,-5 0,1 0,0 0,-1 0,0 0,1 0,-1 1,1 0,-2 3,1-1,-1 1,2 3,-1-3,-1-1,0 1,1-1,0 0,1 1</inkml:trace>
</inkml:ink>
</file>

<file path=ppt/ink/ink1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2037 706,'-11'3,"8"0,-4-3,4 2,-3 0,-1 3</inkml:trace>
</inkml:ink>
</file>

<file path=ppt/ink/ink1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1822 798,'7'-2,"0"-2,2 4,0 0,-2 0,-1 0,0 0,0 0,-3 0,3 0,1 0,0 0,1 0,-5 0,1 0,-1 1,1-1,-1 0,1 2,1-2,0 2,-1-2,2 0,1 0,-4 0,3 0,-3 0,1 0,-1 0,0 0,1 0,-1 1,1-1</inkml:trace>
</inkml:ink>
</file>

<file path=ppt/ink/ink1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2037 801,'5'0,"1"0,3 0,0 0,-3 0,2 0,-5 0,1-1,-1 1,1 0</inkml:trace>
</inkml:ink>
</file>

<file path=ppt/ink/ink1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2169 793,'6'0,"-3"0,3 0,1 0,-1 0</inkml:trace>
</inkml:ink>
</file>

<file path=ppt/ink/ink1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2231 796,'4'0,"0"0,3 0,-2 0,-2 0</inkml:trace>
</inkml:ink>
</file>

<file path=ppt/ink/ink1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2278 788,'5'0,"0"-2,3 1,-5 1,1 0,1 0,-2 0,1 0,-1 0,1 0,-1 0</inkml:trace>
</inkml:ink>
</file>

<file path=ppt/ink/ink1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2098 781,'0'3,"0"3,2 1,0 0,0 1,-2-3,0-1,4-3,-2 3,4 1,-1-3,-2-2,0 0,3 0,0 0,2 0,-5 0,4-1,-3-6,4 1,-4 3,1-1,-1 1,-1 1,3-2,-3 3,2-1,1 0,-3 0,3-1,-3 1,1 2</inkml:trace>
</inkml:ink>
</file>

<file path=ppt/ink/ink1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2411 798,'4'0,"4"-2,-2-1,-2 3,5 0,0 0,0 0,-5 0,1 0,-1 0</inkml:trace>
</inkml:ink>
</file>

<file path=ppt/ink/ink1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683 1301,'3'0,"3"0,-2 0,2 0,0 0,-2 0,3 0,-3 0,-1 0,3 0,-1 0,0 0,-1 0,2 0,-1 0,-2 0,5 0,-1 0,1 0,-5 0,1 0,-1 0,0 0,1 0,-1 0,1 2,-1-2</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305 530,'4'0,"0"-2,-1 2,3 0,-1 0,2 0,-1 0,-3 0,5 0,-4 0,-1 0,2 0,3 0,-1 0,-3 0,-1 0,1 0,-1 0,3-2,1 0,-1 2,-3-2,0 2,3 0,-1 0,-1 0,-1 0,2 0,-1 0,0 0,1-2,0 2,1 0,1 0,-2 0,3 0,-3 0,1 0,-3 0,1 0,2 0,-1 0,1 0,1 0,0 0,-4 0,1 0,2 0,-3 0,0 0,3 0,-1 0,-1 0,1 0,-1 0,-1 0,3 1,-3 1,0-2,1 0,-1 0,1 0,-1 2,1-2,-1 0,0 0,1 0,-1 0,1 1,-1-1,1 0,-1 0,1 0,-1 0,1 0,-1 0,3 0,-3 0,1 0,-1 0,2 0,-1 0,3 0,-3 0,1 0,3 0,-1 0,0 0,0 0,-3 0,-1 0,1 0,1 0,2 0,0 0,-1 0,-3 0,1 0,-1 0,4 0,-3 0,2 0,1 0,1 0,-3 0,0 0,-1 0,2 0,2 0,-4 0,2 0,-2 0,2 0,-2 0,3 0,-4 0,4 0,2 0,0 0,3 0,0 0,-3 0,0 0,-2 0,-4 0,4 0,0 0,2 0,-2 0,-4 0,4 0,-3 0,2 0,-2 0,0 0,0 0,-1 0,4 0,-2 0,1 0,-3 0,1 0,0 0,-1 0,0 0,1 0,4 0,-5 0,0 0,3 0,-3 0</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527 372,'-3'2,"-1"1,4 3,-2 0,1-3,1 2,0 3,0-5,0 1,2 1,-2-1,4-1,-1-3,0 0,1 0,-1 0,1 0,1 0,-1 0,2 0,-2 0,-1 0,1 0,-1 0,1 0,-1-4,1 0,-2-3,-2-1,0 5,0-4,0-2,0 0,0 5,1 1,-10 3,5-2,-2 2,-2 0,4 0,1 0,-1 0,0 0,1 0</inkml:trace>
</inkml:ink>
</file>

<file path=ppt/ink/ink2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808 1290,'1'3,"2"0,1-1,0 2,-3-1,5 1,-2 0,-7-4,-1 0,-1 0,1 0,0 0,0 0,1 0,-1 1,1-1</inkml:trace>
</inkml:ink>
</file>

<file path=ppt/ink/ink2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884 1288,'-3'2,"0"-2,-1 0,1-1,1-2,-2-2,4 1,0 1,0-1,0 1,0 0,1-1,-1 1,4 3,-1 0</inkml:trace>
</inkml:ink>
</file>

<file path=ppt/ink/ink2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1142 1288,'6'0,"-3"0,2 0,-1 0,-1 0,1 0,1 0,2 0,1 0,-3 0,3 0,-3 0,0 0,1 0,-1 0,-2 0,1 0,3 0,1 0,-2 0,2 0,-1 0,-1 0,-3 0,0 0,3 0,1 0,1 0,-3 0,3 0,-5 0,0 0,1 0,-1 0,1 0,1 0,0 0,-1 0,2 0,-3 0,1 0</inkml:trace>
</inkml:ink>
</file>

<file path=ppt/ink/ink2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1344 1283,'3'0,"3"6,-1-4,-1 0,-7 0,0-2,0 0</inkml:trace>
</inkml:ink>
</file>

<file path=ppt/ink/ink2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850 1320,'4'0,"-1"0,1 0,-1 0,1 0</inkml:trace>
</inkml:ink>
</file>

<file path=ppt/ink/ink2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869 1314,'4'1,"-1"0,1 1,-7 0,0-2,-1 1,1 3,0-1</inkml:trace>
</inkml:ink>
</file>

<file path=ppt/ink/ink2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983 1320,'4'-1,"3"-2,-1 3,-2 0,5 0,3 0,4 0,4 0,0 0,-3 2,-13-2</inkml:trace>
</inkml:ink>
</file>

<file path=ppt/ink/ink2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1095 1298,'3'-2,"2"5,-1 0,-3 1,-1 1,0-1,-2-1,-1-1,-1-1,0-1</inkml:trace>
</inkml:ink>
</file>

<file path=ppt/ink/ink2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401 409,'4'0,"-1"0,1 0,-1 0,1 0,5 0,-3 0,-2 0,5 0,0 0,-2 0,-4 0,1 0,2 0,-3 0,0 0,3 0,2 0,-5 0,4 0,0 0,0 1,-2-1,-1 0,1 0,1 0,-2 0,2 0,0 0,2 0,1 0,-5 0,0 0,2 2,-2-2,2 0,1 3,-3-3,3 0,-3 1,-1-1,1 2,-1-2,1 0</inkml:trace>
</inkml:ink>
</file>

<file path=ppt/ink/ink2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780 406,'3'0,"4"0,-3 0,0 0,3 0,1 4,0-4,-3 0,1 0,2 0,-2 0,3 0,0 0,0 2,-5-2,0 0,0 0,1 0,-1 0,-1 0,2 0,1 0,-3 0,1 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589 380,'3'2,"1"-2,3 0,-3 0,2 0,-2 0,0 0,2 0,4 2,-4-2,-1 0,-1 0,3 2,1-2,-3 0,-2 0</inkml:trace>
</inkml:ink>
</file>

<file path=ppt/ink/ink2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62 468,'3'0,"5"0,1 0,0 0,3 0,0 0,1 2,0 1,-6-3,-3 0,2 0,-2 0,3 0,-3 0,0 0,3 0,-3 0,-1 0</inkml:trace>
</inkml:ink>
</file>

<file path=ppt/ink/ink2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496 474,'5'0,"-1"0,5 0,0 0,0 0,0 0,3 0,1 0,-4 0,-3 0,-2 0,2 0,-2 0,-1 0,0 0,1 0,-1 0</inkml:trace>
</inkml:ink>
</file>

<file path=ppt/ink/ink2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826 474,'4'0,"1"0,3 0,1 0,0 0,3 0,0 0,-3 0,-5 0</inkml:trace>
</inkml:ink>
</file>

<file path=ppt/ink/ink2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892 363,'-2'-4,"0"0,-2 2</inkml:trace>
</inkml:ink>
</file>

<file path=ppt/ink/ink2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882 320,'0'3,"0"1,3 3,-1 0,0-1,-2-3,0 1,0-1,0 1</inkml:trace>
</inkml:ink>
</file>

<file path=ppt/ink/ink2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871 344,'1'3,"2"0,1-1,-1 1,-1 1,1-4,1 0,-1 1,2 1,-2-7,-1-2,1 0,2 0,-3 3,0-3</inkml:trace>
</inkml:ink>
</file>

<file path=ppt/ink/ink2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873 349,'-3'-6,"-1"2,-1 0,2 2,-1 2,1 0,0 0,-3 0,2 1,-2-1,1 3,2-1,-3 0,1 2,0 0,1 0,1-4,-1 3</inkml:trace>
</inkml:ink>
</file>

<file path=ppt/ink/ink2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797 350,'0'3,"0"4,0-2,0 1,5-5,-2-1,1-2</inkml:trace>
</inkml:ink>
</file>

<file path=ppt/ink/ink2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1583 423,'10'-1,"0"-1,-1 0,3 2,1-3,0 3,-1 0,-6 0,-2 0,5 0,0 0,-3 0,0 0,-2 0,2 0,2 0,-3-2,3 1,-5 1,3 0,-3-2,3-2,-2 4,0 0,-1-2</inkml:trace>
</inkml:ink>
</file>

<file path=ppt/ink/ink2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1196 636,'4'-1,"3"1,2 0,0 0,3 0,4 0,0 0,0 0,1 0,-5 0,0 0,1 0,-4 0,-3 0,0 0,-3 0,3 0,-3 0,1 0,-1 0,0 1</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677 364,'4'0,"-3"4,3 0,-4 1,2-2,-5 1,0-1,-1 1,-2 0,2 0</inkml:trace>
</inkml:ink>
</file>

<file path=ppt/ink/ink2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1565 710,'9'0,"0"5,5 0,-8-5,-2 0,8 0,4 0,1 3,-1-3,1 0,-13 0,-1 0,1 0,4 0,-1 0,0 0,-4 0,3 0</inkml:trace>
</inkml:ink>
</file>

<file path=ppt/ink/ink2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1734 822,'5'0,"1"0,1 0,2 0,3 3,-6-3,-2 0,3 0,0 0</inkml:trace>
</inkml:ink>
</file>

<file path=ppt/ink/ink2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1609 156,'4'0,"-1"0,1 0,-1 0,1 0,-1 0,4 0,-3 0,-1 0,1 0,-1 0,1 0,-1 0,1 0,-1-1,0 1,1 0,1-4,-1 4,-1 0,1 0,-1 0,1 0,-1 0,1 0,-1 0,3 0,-3 0,1 0,-1 0,2 0,-1 0,1 0,0 0,-1 0,-1 0,1 0,-1 0,3 0,-3 0,1 0,-1 0,0 0,1 0,-1 0,1 0,-1 0,1 0,-1 1,1-1</inkml:trace>
</inkml:ink>
</file>

<file path=ppt/ink/ink2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1965 249,'4'-4,"1"-1,-1 3,2 0,1 2,0-2,2 2,0 0,0-2,0 2,-3 0,2 0,-5 0,1-2,1 2,-2 0,1 0,2 0,-3 0,0 0,1 0</inkml:trace>
</inkml:ink>
</file>

<file path=ppt/ink/ink2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2080 219,'3'3,"1"4,0-1,0 0,-3-3,3 0,-7-3,-4 3,4-3</inkml:trace>
</inkml:ink>
</file>

<file path=ppt/ink/ink2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54 1004,'3'0,"3"0,3 0,3 0,1 0,-1 0,0 0,1 0,-7 0,2 0,-5 0,0 0,1 0,2 0,-1 0,-1 0,2 0,2-4,-5 4,1-1,-1-1,1 0,-1 2,1-2,-1 1,5-1,-5 2,1 0,-1 0,3 0,-3 0,1 0,-1 0,1 0,1 0,-1-2,3 2,0-4,1 4,-1 0,-3-2,-1 2,0 0,3 0,-2 0,-1-2,2 2,-1-3,-1 3,0 0,1-2,1 2,1 0,-3 0,0 0,1 0,2 1,-3-1,3 2,-3-2,3 0,2 0,-5 2,0-2,1 0,-1 0,3 2,-3-2,2 0,1 0,-3 0,3 0,-3 0,0 2,1-2,-1 0,1 0,-1 0,0 0,3 0,0 0,0 0,-3 0,3 0,-2 0,0-2,1 2,3 0,-4 0,-1 0,1 0,-1 0</inkml:trace>
</inkml:ink>
</file>

<file path=ppt/ink/ink2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41 1227,'5'0,"1"0,3 0,0 0,0 0,3 1,1 2,0 0,-4-3</inkml:trace>
</inkml:ink>
</file>

<file path=ppt/ink/ink2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 1261,'3'2,"0"0,3 2,-3-3,0-1,1 2,2 0,-1 0,-1 0,-1 1,4-1,0 0,-3 0</inkml:trace>
</inkml:ink>
</file>

<file path=ppt/ink/ink2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51 1311,'0'6,"4"-5,-3 3,3-1,-2 0,1-1,-1 2,1-7,3-2,-3 1,1 3,3-5,-3 3,-1-1,-3 1,5-2,-2 2,-1-3</inkml:trace>
</inkml:ink>
</file>

<file path=ppt/ink/ink2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79 1417,'-4'1,"0"-3,1-3,-1 1,4 1,-2-4,0 2,0 1,0-1,2 2,0-1,-2 0,2 0,-2 1,2-1</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702 366,'0'5,"0"1,0 3,0 0,0-2,0 0,0-3,0 3,0 0,0-3,1 0,-1 1,0-2,0 1,0 1,0-1,0-1,2 1,-2-1,0 1,4-1,1 1,-1-4,-1 4,3-4,-3 0,1-1,-1-3,1 4,-1-3,-3-1,2-2,-2-3,3 2,-3 3,2-5,-2 0,2 0,1 0,-3 0,0 5,2 0,-2-2,0 0,0-1,0 4,1 0</inkml:trace>
</inkml:ink>
</file>

<file path=ppt/ink/ink2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688 104,'1'6,"5"0,-3-3,1 1,-1 0,5-9,-2 0,1-2,-2 1,-1 2,1 0,-2 0</inkml:trace>
</inkml:ink>
</file>

<file path=ppt/ink/ink2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182 378,'6'2,"-1"-2,-2 0,1 1,-1-1,1 0</inkml:trace>
</inkml:ink>
</file>

<file path=ppt/ink/ink2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622 456,'8'0,"-2"0,-2-2,3 2,2-2,0 0,4 2,0-3,-4 1,0 0,-2 2,-4 0,2-2,0 0,-2 2</inkml:trace>
</inkml:ink>
</file>

<file path=ppt/ink/ink2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319 468,'5'-1,"4"1,0 0,-3 0,-2 0,5 0,0 0,3 0,-3 0,-5 0,3 0,1 0,-1 0,-1 0,-3 0,1 0,4 0,-4 0,1 0,1 0,-2 0,1 0,1 0,-2 0,1 0,-2 0,1 0,-1 0,1 0,0 0,-1 0,1 0,-1-2,1 2,0-2,-1 2,3-1,-3 1,0 0,1 0,-1 0,1 0</inkml:trace>
</inkml:ink>
</file>

<file path=ppt/ink/ink2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530 466,'3'0,"2"0,-1 0,-1 0,1 0,-1 0,0 0,1 0</inkml:trace>
</inkml:ink>
</file>

<file path=ppt/ink/ink2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189 462,'8'0,"-3"0,-1 0,1 0,-2 0,5 1,-5 0,1-1,1 0,2 0,-2 0</inkml:trace>
</inkml:ink>
</file>

<file path=ppt/ink/ink2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860 60,'2'0</inkml:trace>
</inkml:ink>
</file>

<file path=ppt/ink/ink2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851 68,'5'0,"1"0,1 0,-1 0,-2 0,2 0,3 0,3 0,-3 0,-2 0,-2 0,-1 0,-1 0,1 0,0 0,2 0,0 0,2 0,-4 3,0-3,3 3,0-3,-4 0,1 0</inkml:trace>
</inkml:ink>
</file>

<file path=ppt/ink/ink2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846 519,'-4'0,"2"4,-3 2,3-2,-1 2,1-3,2 1,-2 0,0 3,2-3,0-1,-1 1,-3-1,1-3,3 4,4-3,-2 3,1-1,1 1,-3-1,-1 1,0 1,2-2,2-3,1 0,-2 0</inkml:trace>
</inkml:ink>
</file>

<file path=ppt/ink/ink2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1447 555,'7'-2,"2"2,0 0,3 0,-6 0,-2 0,5 0,3 0,1 0,-4 0,0 0,0 2,-6-2</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698 402,'0'3,"6"-3,-3 0,1 2,-1-2,3 2,-3-2,0 0,1 0,-1 0,1 0,-1 0,0 0,1 0,-1 0,1 0,-1 0</inkml:trace>
</inkml:ink>
</file>

<file path=ppt/ink/ink2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1250 599,'3'0,"0"0,1-1,1 1,0-2,1 2,0 0,-1 0,-1-2,0 2,2 0,1 0,-2 0,3 0,-4 0,-1 0,1 0,-1 0,1 0,3 0,-1 0,-3 0,2 0,3 0,-3 0,1 0,-3 0,3 0,0 0,-1 0,-1 0,3 0</inkml:trace>
</inkml:ink>
</file>

<file path=ppt/ink/ink2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885 605,'3'-1,"0"1,1-2,0 0,1 0,-2 1,3-1,0 0,-2 0,1 0,0 2,-1-2,0 2,0 0,-1 0,1 0,-1 0,1 1,0-1,-1 2,0-2,1 0,4 0,-5 2</inkml:trace>
</inkml:ink>
</file>

<file path=ppt/ink/ink2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1999 202,'8'-3,"-3"3,1 0,-3 0,5 0,-1 0,-3 0,3 0,-4 0,4 0,0-2,0 2,-1 0,0 0,1 0,-4 0,3 1,-3-1,1 0,1 1,-2-1,1 0,-1 0,3 0,-3 0,2 0,-1 0,-1 0,1 0,-1 0,3 0,-3 0,1 2,-1-2,0 0,3 0,-3 0,1 0,-1 0,0 0</inkml:trace>
</inkml:ink>
</file>

<file path=ppt/ink/ink2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2119 819,'-4'2,"3"3,-1-2,2 1,0-1,-2 1,0-1,2 1,-1-1,1 0,-2 1,2-1,0 1,-3-1,3 0,0 1,0-1,0 1,0-1,0 1,0-1,0 1,0 1,5-1,-2-2,1 0,-1 0,1 1,0-1,1 2,-1-4,2 0,-3 0,0 0,1 0,-1 0,1 0,1 0,0 0,-1 0,-1 0,1 0,-1 0,3 0,-3 0,0 0,1 0,-1 0,1 0,3 0,-3 0,-1 0,0 0,1 0,-1-2,1 0,-1 0,2 1,-1-1,-1-2,1 1,-1 0,0-1,1 1,-2-1,-1-3,-1 3,2-3,-2 3,0 0,0 1,0 0,0-1,0 1,0-1,0 1,0-1,0 1,0-1,0 1,0-1,0 1,0-1,-1 1,0-1,-3-1,1 1,-1 1,1 1,-3 2,3-2,0 2,-1 0,-2-2,3 2,-2 0,1 0,0 0,1 0,-1 0,0 0,-3 0,1 0,3 0,-1 0,1 0,-1 1,1-1,0 2,-1 0,0-1,1 1,0 0,-1 0,1-1,-3 1,3 0,0 1,-1-3,1 2,-1-2,1 4,-1-4</inkml:trace>
</inkml:ink>
</file>

<file path=ppt/ink/ink2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1934 413,'3'0,"4"0,-1 0,2 0,-2 4,-2-4,2 0,-3 0,1 0,0 0,-1 0,3 0,-3 0,1 0,0 0,-1 0,1 0,1 0,0 0,-1 0,1 0,-1 0,1 0,0 0,-1 0,-1 0,0 0,1 0,0 0,1 0,-2 0,1 0,-1 0,1 0</inkml:trace>
</inkml:ink>
</file>

<file path=ppt/ink/ink2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1868 425,'3'0,"0"0,0 0,1 0,-1 0,1 0,-1 0</inkml:trace>
</inkml:ink>
</file>

<file path=ppt/ink/ink2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2000 447,'6'0,"-1"0,-1 0,-1 0,1 0,-1 0,1 0</inkml:trace>
</inkml:ink>
</file>

<file path=ppt/ink/ink2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2033 461,'3'0,"0"0,0 0,3 0,0 0,-1 0,0 0,1 0,1 2,-2-2,-1 0,0 0,1 0,-2 2,1 0,-1-2,1 0,-1 0,1 0,-1 0,1 0,-1 0,0 0,1 0,1-1,-1-1,0 0,-1 2,1 0,-1-2</inkml:trace>
</inkml:ink>
</file>

<file path=ppt/ink/ink2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2248 947,'-3'5,"1"-1,0-1,2 1,1 1,2-1,1-3,-1 1,3 0,-3 0,1 1,-1-3,0 0,1-2,-1-2,-1 0,0 1,-2 0</inkml:trace>
</inkml:ink>
</file>

<file path=ppt/ink/ink2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2246 942,'0'-3,"4"1,-1-1,-1-1,1 2,1 2,3 1,-3 1,-1-2,1 3,-1 1,-1-1,1 2,-1 1,-3-2,-1-1,-1 1,0-1,-1-1,2 1</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704 381,'4'-2,"-1"2,1 0,3 0,-3 1,-1-1,0 0,1 0,-1 0,1 0,-1 0,1 2,-1-2,1 1,-1-1,3 0,-3 0,1 0,-1 2</inkml:trace>
</inkml:ink>
</file>

<file path=ppt/ink/ink2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1865 507,'6'0,"0"0,3-3,-2 3,-3-2,5 2,3 0,4 0,4 0,0 0,0 0,1 0,-1 0,0 0,0 0,-4 0,1 0,-5 0,0 0,-3 0</inkml:trace>
</inkml:ink>
</file>

<file path=ppt/ink/ink2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1893 556,'7'0,"-1"0,4-2,2 2,4 0,-9 0,-3 0,2 0,6 0,0 0,1 0,-1 0,0 0,-8 0,4 0,-1 0,-3-2,0 2,-1 0</inkml:trace>
</inkml:ink>
</file>

<file path=ppt/ink/ink2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1842 459,'4'0,"0"0,-1 0,1 0,-1 0,0 0,1 0,-1 0,3 0,-1 0,-1 0,-1 0,1 0,-1 0,0 0,1 0,-1 0,1 0,-1 0,0 0,1 0,-1 0,1 0,-1 0,1 0,-1 0,0 2,1-2,-1 0,1 0,-1 0,0 0,3 0</inkml:trace>
</inkml:ink>
</file>

<file path=ppt/ink/ink2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1994 591,'4'0,"2"0,1 0,-3 0,2 0,7 2,4 0,-1 1,1-3,-1 0,1 3,-5-3,0 0,-8 0,0 0,-1 0</inkml:trace>
</inkml:ink>
</file>

<file path=ppt/ink/ink2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2164 586,'3'1,"0"-1,1-2,2-2,-3 4,0-1,3 1,-3 0,5 0,-5 0,0 0,1 0,-1 0,1 0,1 0,-1 0,-1 0,2 0,-1 0,-1 0,1 0,-1 0,0 2,1-2,0 0,-1 0</inkml:trace>
</inkml:ink>
</file>

<file path=ppt/ink/ink2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2088 305,'-1'3,"-1"3,0-2,-1 2,2 0,-1-2,2-1</inkml:trace>
</inkml:ink>
</file>

<file path=ppt/ink/ink2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2068 331,'1'3,"1"1,1-1,-3 3,5-10,-1 0,3-3,-3 5,0 0,-1-1,1 1</inkml:trace>
</inkml:ink>
</file>

<file path=ppt/ink/ink2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1927 78,'7'2,"-3"0,0-2,2 2,0-2,-3 0,1 0,-1-1,1-1,-1 1</inkml:trace>
</inkml:ink>
</file>

<file path=ppt/ink/ink2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2065 374,'3'1,"0"-1,1 0,-1 0,0-2,1 0,2 2,-3 0,5 0,-5 0,0 0,1 0</inkml:trace>
</inkml:ink>
</file>

<file path=ppt/ink/ink2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1991 763,'3'0,"3"0,3 0,3 0,0 0,-6 0,-2 0,5 0,0 0,3 0,0 0,1 0,-1 0,1 0,-1 0,0 0,1 0,-9 0,3 0,-1 0,4 0,-6 0,1 0,1 0,-1 0,2 0,-1 0,0 0,-1 0,-1 0,-1 0,3 0,-1 0,3 0,-5 0,1-1</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522 370,'8'0,"-1"0,-3 0</inkml:trace>
</inkml:ink>
</file>

<file path=ppt/ink/ink2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2213 791,'4'0,"0"0,1 0,-1 0,2 0,-1 0,-2 0,1-2,-4-1,0-1,0 1,0-3,0 3,-3 0,0-1,-1 0,1 4,-1 0,1 0,-1 0,1 0,1 3,2 1,0 3,0-3,0 2,0 1,1-4,-1 1</inkml:trace>
</inkml:ink>
</file>

<file path=ppt/ink/ink2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1890 755,'-3'0,"-4"0,1 0,-3 0,0 0,0 0,5 0,-3 0,3 0,1 0,-1-4,-2 0,3 1,-3-3,4 2,0 0,-2-2,-3-4,1-4,-2 0,3 4,-1-3,1-1,-1 0,1 1,0-1,2-2,0 3,-2-1,2 1,1 0,-1 0,0 0,3 0,0 5,0-1,0 0,0 5,0 0,0-5,0 0,2 2,-1 0,1 3,2 1,1-3,-1 5,-1-1,0 0,1 0,0 2,-1 0,0 0,5 0,-4 0,2 0,0 1,-3-1,0 2,1-2,2 2,1 2,-3-4,0 0,1 2</inkml:trace>
</inkml:ink>
</file>

<file path=ppt/ink/ink2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1825 406,'2'3,"2"1,1 3,0-2,-2-2,-1 1,-3 0,-3-4,-2 2,-1-2,-2 2,0 1,-1-1,4-2</inkml:trace>
</inkml:ink>
</file>

<file path=ppt/ink/ink2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2173 913,'-9'0,"5"0,0 0,0 0,0 0,1 0,-1 0,1 0,-3 2,3 0,0 0,1 1,2 1,0 1,0 0,0-1,1-1,1 3,1-3,0-1,1-2,-1 0,3 0,-2 0,0 0,-1 0,3-1,1-2,1-3,-5 4,1 1,-1-3</inkml:trace>
</inkml:ink>
</file>

<file path=ppt/ink/ink2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1972 671,'7'0,"2"0,0-2,0 2,-3 0,-2-2,-1 2,2 0,-1 0,2 0,-3 0,1 0,-1 0,2 0,-1 1,-1-1,3-7,1-2,-2-1,-3 6,0 0,-5 2,-2 2,-2 0,3 1,0-1,1 0,-3 0,1 0,2 0,-1 0,1 0,-1 0,1 0,-1 0,-3 5,4-5,-1 0,1 0,-1 0,1 0,-1 0,1 0,-4 0,3 0,0 0,-3 0,3 0,1 0,-1 1,4 3,0-1,-2 1,2 2,1-2,3-1,-1 1,0-3,1-1</inkml:trace>
</inkml:ink>
</file>

<file path=ppt/ink/ink2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2098 973,'-3'3,"-2"-1,2 1,1 1,2-1,0 1,0 0,0-1,0 0,0 3,0-3,1 1,-1-1,0 0,2 1,-1-1,1 1,1-1,1 1,-1-4,1 0,-1 0,1 0,1 0,-2-3,-1 0,0-1,0 0,-2 0,2 1,-2-3,0 1,0 0,0 1,0 0,0-1,-3-1,-1 1,1 1,-1 2,1 2,0 0,-3 1,3 3,-1-3</inkml:trace>
</inkml:ink>
</file>

<file path=ppt/ink/ink2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2008 811,'-8'5,"4"-1,-3 3,3-5,-1 5,1-3,-2 2,2 0,2-1,0-1,-3 2,2-2,1-1,0 1,1-1,1 7,-3-1,3 0,0 3,0 0,0 0,0-5,0-1,0 1,0 2,2-3,-2-2,0 3,1 0,4-3,-2 4,5 2,-3 0,-3-6,0 0,2 3,-2-3,3 0,-1 3,-2-3,2 0,4 4,-4-6,0 0,1 0,1-2,4 2,-4 0,-2-2,3 7,-1-7,3 0,1 2,-1-2,3 0,-6 3,2-3,-2 0,-2 2,-1-2,1 0,2 1,-1 1,-2 2,3-1,-1 1,2 1,-3-3,0 1,0 1,-1 0,1 3,-2 0,2-3,-2 3,2-2,0 2,1 2,-1-4,-2 0,3 2,-2-4,-3 1,4 0,-4 0,3 2,-1-1,0 1,0 1,2-3,-2 2,0 0,0-2,0 0,0-1,2 3,1-3,3 3,-3 0,1-4,-2-2,2 2,-2-2,3 2,2 0,0-2,3 3,-3-3,3 2,1 1,4 0,0-3,-5 0,0 0,5 0,-5 0,-3 0,-3 0,-2 0,3 0,-4 0,3-1,1-3,-3 4,0-4,-1 1,3-3,-3 2,5-1,-6 1,2-1,-2 2,1 0,-3-1,3 0,-2-4,-1 4,0 1,0-4,0 3,0-2,0 0,0-3,3 2,-3 4,0-1,0 0,2-1,-2 1,0-3,0 4,2-4,-2 1,0 2,0-5,0 0,2-4,1 4,-1-4,1 0,-3 4,2 0,1-4,-3 4,0-3,2-5,1 4,-3 1,0-1,0 1,0 0,0 3,0 0,0 0,0 5,0 0,0-2,0 2,0 0,-1 0,1 0,-2-3,0 0,0-2,2 2,-4 0,4 3,-5-3,-1-1,3 5,-4 3,3-2,0 2,0 0,-3-2,3 2,1 0,-4 0,3 0,-2-2,2 0,-3 2,1-3,-4 1,1 0,0-1,-4 1,0-1,0 1,0-1,4 3,-4-2,0-1,0 0,4 1,-4-1,9 3,0 0,-2 0,0 0,2 0,-3 0,0 0,3 0,0 0,0 0,1 0,-3 0,1 0,-3 0,5 0,-4 0,3 0,1 0,-4 0,2 0,1 0,0 0,0 0,-3 0,3 0,0 0,-2 0,2 0,0 0,-2 0,2 0,-3 0,1 0,2 0,-5 0,3 0,2 0,-5 0,0 0,0 0,3 0,2 0,-5 0,0 0,2 0,4 0,-4 0,1 2,2-2,0 0,1 0,0 0,-1 0,-2 0,3 1,0-1,-1 0,1 0,-4 3,4-2,-1 1</inkml:trace>
</inkml:ink>
</file>

<file path=ppt/ink/ink2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1847 578,'5'0,"-1"0,2 0,-2 0,3 0,-1 0,-2 0,2 0,1 0,-1 0,0 1,-3-1,2 1,-1 1,1-2,0 0,4 0,-5 0,4 0,-1 0,2 2,0-2,-2 2,-2-2,-1 0,4 2,-5-2,4 2,2-2,0 3,0-3,-2 0,0 0,2 0,0 2,4 1,-4-3,3 2,2 1,-1-1,-10-2,4 0,-1 0,-2 0,0 0,2 0,1 0,0 2,2-2,0 3,1-1,-1 0,0-2,3 3,-3-3,0 0,0 0,3 0,-3 0,-2 0,-4 0,4 0,2 0,0 0,0 0,0 0,0 0,-3 0,2 0,-5 0,4-2,0 0,0 0,0 0,0-4,-5 2,3 0,-2 1,-1-3,0 1,0-2,-2 3,0-1,0 1,0-2,0-2,0 5,-1-2,-1-1,-2 4,-2-2,-2 1,2 0,-1 3,3-2,-2 2,1 0,-3 0,1 0,-1 0,4 0,-2 0,2 0,-2 0,-1 0,3 0,-2 0,-3 0,5 0,-3 0,1 0,3 0,-1 0,-3 0,4 0,-4 0,-2 0,0 0,0 0,0 0,-3 0,6 0,2 0,-5 0,0 0,3 0,-1 0,-2 0,3 0,-1 0,-1 0,-1 0,-1 2,4-2,2 0,-2 0,-3 0,2 2,3-2,-2 2,2-2,-3 2,1-2,-2 0,2 0,2 0,0 0,0 0,-2 2,2-2,-2 0,2 0,-3 3,1-3,2 0,0 0,0 0,-2 2,0-2,2 4,-2-4,-1 2,3-2,-2 0,2 0,-3 2,2-2,2 0,-1 0,-3 0,3 0,0 0,-1 0,1 0,0 0,-1 0,1 0,0 0,-1 0,1 0,0 0,-2 0,-1 0,3 0,1 0,-1 2,1-2,0 2,-3-2,4 6,2 2,0-2,1 4,2-1,-3-6,0 1,6 1,-1-3,0-2</inkml:trace>
</inkml:ink>
</file>

<file path=ppt/ink/ink2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1578 890,'2'0</inkml:trace>
</inkml:ink>
</file>

<file path=ppt/ink/ink2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1586 857,'-3'0,"-1"0,1 3,-1 0,2 0,1 1,1-1,2 3,2-3,-4 2,0-1,0-1,0 1,0-1,0 0,0 1,0-1,0 1,-3-3,0 3,-1-1,4 1,0-1,1 1,3-1,-1-1,0-1,1 5,0-2,-2-1,1 0,0-2,-3-6,-1 1,1 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706 368,'6'0,"-1"0,-1 0,0 0,1 1,-1-1,1 0,0 0,-1 0,-1 0,1 0,-1 0,0-1,3 1,-3 0</inkml:trace>
</inkml:ink>
</file>

<file path=ppt/ink/ink2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1582 943,'-2'6,"2"1,-2-3,2-1,-1 0,-1 1,3-1,2-3,1 0</inkml:trace>
</inkml:ink>
</file>

<file path=ppt/ink/ink2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1579 943,'-2'4,"2"-1,-1 3,-1-3,0 1,2-1,1 1,1-1,-1 1,-1-1,2 0,2-1,-1 2,-1-1,1 0,-1 1</inkml:trace>
</inkml:ink>
</file>

<file path=ppt/ink/ink2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1395 946,'-3'0,"-5"3,3 3,-1-2,3-3,-1 3,0-2,1 1,0 1,1-1,0 0,1 1,1-1,0 1,0-1,0 1,0-1,2 0,1 1,1-1,-1 1,1-4,-1 0,1 0,-1 0,1 2,-1-1,0-1,1 0,3 0,-1 0,1 0,-1 0,-1 0,-2 0,3 0,1 0,-3 0,0 0,-1 0,1 0,-1 0,1 0,-2-4,-1-1,-1 1,0 0,0 1,0-3,-4 3,1-1,1 1,-1 0,-1-1,0 0,-1-1,1 1,1 1,0-1,-1 1,1 1,-1-1,-1 3,1-2,1 1,-1-1,1 2</inkml:trace>
</inkml:ink>
</file>

<file path=ppt/ink/ink2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1449 1030,'-3'-3,"0"1,-1 1,-1-3,1 4,0-2,1 2,0 0,-1-2,-1 2,-2 0,-2 0,0 0,-3 4,-1-1,6 1,3-4,-3 3,3-1,-1 1,1 1,1-3,-1 1,1 0,-1 2,1-3,3 9,0-4,0 2,0-4,0 3,1-3,1 2,-1-3,3 1,-1-4,1 0,2 0,-2 0,5 0,-2 0,-4 0,4 0,-3 2,1-2,-1 1,1-1,1 0,2 0,-4 0,3 0,-3 0,0 0,2 3,2-2,-3-1,1 0,-3 0,0 0,1-6,-4-2,2 2,-2 2,0 0,0-2,0 2,0 1,0-2,0 1,0-2,0 1,0 0,0 1,0 1,-2-1,-2 2,1 1,-3-1,3-2,-1 2,-1 2,2 0</inkml:trace>
</inkml:ink>
</file>

<file path=ppt/ink/ink2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1327 1069,'-5'0,"-2"1,0 1,3 0,1 0,-1-2,-1 1,0 1,1 0,1 1,1 1,2-1,0 3,0-3,0 1,1 0,2-1,2-3,-1 0,-1 0,5 2,-4-2,-1 0,3 0,0 2,-3-2,1 0,-1 0,0 0,1 0,-1-1,5-2,-5-1,-1 0,1 3,1-1,0 0,2-2,-1-3,-2 3,1 1,-4-1,-4 0,1 2,-1 1,-2 1,2-3,0 3,0 0,0-2,-1 2,1 0,1 0,-1 0</inkml:trace>
</inkml:ink>
</file>

<file path=ppt/ink/ink2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1328 1154,'-4'2,"0"0,-2-2,1 0,1 0,-2 2,-1 2,3-3,1 1,-1 0,1 1,1 1,2-1,3-1,4 0,0-2,-2 0,-2 0,3 0,-1 0,2 0,1 0,-3 0,-1 2,-1-2,2 0,-1 0,0 0,-1-5,-3 0,0-3,2 5,-2-1,-7 1,4 3,-3-2,3 0,-1 3,1 1,-1-2</inkml:trace>
</inkml:ink>
</file>

<file path=ppt/ink/ink2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1311 1243,'-3'-2,"0"2,-1 0,-1 0,2 0,-1 0,1 2,-1 2,5 1,-1-1,2 0,-2 4,2-5,0 0,5-1,-3 0,1 0,1 0,-3-2,0 0,1-1,0-1,3-2,-3 4,1-1,-2 1,1 0,-1-4,-1 1,2-1,-1-1,-1 1,2 2,-1-1,1 0,-1-1,-4 1,-2 3,-3-2,2 2,-1 0,1 0,1 0,-1 0,1 0,-1 0,-1 0,0 0,-1 0,2 0,1 0,0 0,-1 0</inkml:trace>
</inkml:ink>
</file>

<file path=ppt/ink/ink2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1337 1314,'-4'1,"1"-1,-1 0,-2 4,-1-2,-1 0,2 0,2-2,1 4,-1 0,1-3,-3 3,2 0,1 1,3-1,0 0,4 2,0-4,-2 2,4-1,-3-3,1 2,1-2,-1 0,3 0,1-1,-2-1,2 0,-5 0,1 0,-1-1,-1-1,2 3,-1-3,-1 1,-2-1,0 1</inkml:trace>
</inkml:ink>
</file>

<file path=ppt/ink/ink2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1349 1314,'3'3,"1"4,-1-1,-1-3,-2 1,0-1,0 1,0-1,-1 1,-2-1,-1-1,1 0,-2-2,-1 1,3 1,11-2,1 0,3 0</inkml:trace>
</inkml:ink>
</file>

<file path=ppt/ink/ink2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475 70,'2'0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697 477,'3'-1,"1"1,3 0,2-3,-5 3,6 0,-1 0,-6 0,1 0,-1 0,1 0,-1 0,1 0,-1 0,0 0,-1-7,0 3,-2-4,0 2,0-1,0 1,0-3,0 0,0 0,0 4,0 1,0 0,0-2,0 2,0-1,0 1,0-3,0 0</inkml:trace>
</inkml:ink>
</file>

<file path=ppt/ink/ink2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486 132,'4'3,"0"-3,-1 2,1 0</inkml:trace>
</inkml:ink>
</file>

<file path=ppt/ink/ink2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472 179,'4'-1,"-1"1,3 2,-3 0,-1 1,1-1,1-2,-1-1,1-3,3 2,-5-2,4 0,1-1,-3 1,0 2,-2-2,3-1,-2 2</inkml:trace>
</inkml:ink>
</file>

<file path=ppt/ink/ink2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527 190,'6'-5,"4"1,-4-1,-2 5,2-2,0 0,-2 1,3 1,1-2,-5 0,3 2,-1 0,0 0,1 0,-1 0,-2 0,3 0,-1 0,-1 0</inkml:trace>
</inkml:ink>
</file>

<file path=ppt/ink/ink2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514 192,'3'0,"1"0,1 0,-1 0,0 0,-1 0,6 0,0 0,0 0,0 0,0 0,0 0,-5 2,0-2,-1 0,1 2,-1-2,4 0,-3 0,2 0,0 0,0 0,0 0,-2 0,-1 0,0 0,1 0,-1 0,1 0,-1 2,1-2,-1 0,3 0,-1 0,-1 0,3 0,0 0,-2 0,3 0,-5 0,1 0,-1 0,5 0,-5 0,5 0,-2 0,3 0,-5 0,1 0,1 0,-1 0,0 0,1 0,-3-1,1 1,-1 0,1 0,-1 0,0 0</inkml:trace>
</inkml:ink>
</file>

<file path=ppt/ink/ink2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895 61,'8'1,"-2"1,-2-2,3 0,-1 0,1 2,-4-2</inkml:trace>
</inkml:ink>
</file>

<file path=ppt/ink/ink2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923 134,'-6'0,"2"0,1 0,0 0,-3-4</inkml:trace>
</inkml:ink>
</file>

<file path=ppt/ink/ink2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916 166,'-4'0,"-1"0,2-3,-3-1,3 3</inkml:trace>
</inkml:ink>
</file>

<file path=ppt/ink/ink2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812 809,'1'5,"1"2,1 2,-1-2,0-3,-2 0,2 1</inkml:trace>
</inkml:ink>
</file>

<file path=ppt/ink/ink2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831 814,'-4'7,"1"-1,-1 1,2-3,-2-1</inkml:trace>
</inkml:ink>
</file>

<file path=ppt/ink/ink2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861 818,'2'0</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52 420,'3'-4,"0"4,1 0,3 0,0 0,-2 0,-1 0,0 0,1 0,3 0,-1 0,2 0,0 0,0 0,3 0,-6 0,2 0,-3 0,-1 0,2 0,-2 0,0 0,0 0,0 0,2 0,2 3,-3-3,2 0,2 0,-1 0,-1 0,-3 0,2 0,-2 2,-1-2,0 0,1 0,2 0,-3 0,0 0</inkml:trace>
</inkml:ink>
</file>

<file path=ppt/ink/ink2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862 818,'3'-2,"1"2,-1 0</inkml:trace>
</inkml:ink>
</file>

<file path=ppt/ink/ink2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855 832,'3'0,"1"0,-1 0</inkml:trace>
</inkml:ink>
</file>

<file path=ppt/ink/ink2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895 800,'0'9,"0"-3,0-2,0 1,0 1,0-3</inkml:trace>
</inkml:ink>
</file>

<file path=ppt/ink/ink2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813 859,'3'8,"-3"-5,4 4,2 1</inkml:trace>
</inkml:ink>
</file>

<file path=ppt/ink/ink2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832 852,'-3'0,"0"4,1 0,0-1,0 1,1-1,-1 1,-2-1</inkml:trace>
</inkml:ink>
</file>

<file path=ppt/ink/ink2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845 853,'3'0,"1"1,-1-1,1 2</inkml:trace>
</inkml:ink>
</file>

<file path=ppt/ink/ink2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856 864,'3'0,"0"0,3 0</inkml:trace>
</inkml:ink>
</file>

<file path=ppt/ink/ink2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886 852,'4'0,"-1"0,1 4,-4 2,0 1,-3-4,2 1</inkml:trace>
</inkml:ink>
</file>

<file path=ppt/ink/ink2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827 819,'3'-4,"1"4,2 0,3 0,3 0,-5 0,-3 0,2 0,3 0,0 0,0 0</inkml:trace>
</inkml:ink>
</file>

<file path=ppt/ink/ink2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1299 62,'1'3,"3"-1,-1 1,2 1,-1-1,-1 1,1-1,-3 1,1-1,2 0,1-4,3-6,-3 1,-3 2,2 1,1-1,-1 0,-2-4,2 1,-1 3</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769 467,'-3'2,"1"1,0 3,0-1,0 2,2-3,-2 3,2-3,0-1,0 0,0 1,0 2,0-3,0 4,0 0,1-1,1-3,0 1</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1786 104,'3'0,"1"0,-1 0,1 0,1 0,-1 0,0 0,3 0,-3 0,1 0,-1 0,0 0,2 0,1 0,-3 0,2 0,1 0,-3 0,4 0,-4 0,2 0,0 0,-2 0,3 0,2 0,-3 0,1 0,2 0,0 0,1 1,-1-1,0 3,-3-3,-2 0,2 0,-2 0,5 0,-2 0,-4 0,6 0,0 0,0 0,-2 0,-2 0,-1 0,-1 0,0 0,1 0,-1 0,1 0,1 0,-1 0,-1 0</inkml:trace>
</inkml:ink>
</file>

<file path=ppt/ink/ink3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1952 478,'3'-1,"1"-1,2 0,3 2,-2 0,0 0,-3 0,2 0,1 0,-1 0,-1 0,-1-2</inkml:trace>
</inkml:ink>
</file>

<file path=ppt/ink/ink3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1760 537,'6'0,"1"0,2 0,3 0,0 0,0 0,1 0,-1 0,-3 0,-2 0,0 0</inkml:trace>
</inkml:ink>
</file>

<file path=ppt/ink/ink3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96 913,'-4'0,"3"4,1 2,0-3,0 0,0 1,0-1,-4 1,1-3,-1 1,1 0,0-2,2 3,6 3,3-3,-6 3,-2-1,0-1,0-1,0 0,0 1,0-1,0 1,-1 1,1-1,0-1,-2 1,2-1,1 1,2-1,-1 0</inkml:trace>
</inkml:ink>
</file>

<file path=ppt/ink/ink3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743 988,'7'-2,"1"2,-1 0,-1 0,-1 0,-2 0,5 0,-1 0,-3 0,-1 0</inkml:trace>
</inkml:ink>
</file>

<file path=ppt/ink/ink3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755 972,'-4'3,"1"0,1 1,-1-1,-1 1</inkml:trace>
</inkml:ink>
</file>

<file path=ppt/ink/ink3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741 991,'5'5,"-2"-3,1 2</inkml:trace>
</inkml:ink>
</file>

<file path=ppt/ink/ink3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752 926,'5'0,"0"0,-1 0,1 0,0 0,-1 0,3 0</inkml:trace>
</inkml:ink>
</file>

<file path=ppt/ink/ink3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754 906,'-4'2,"1"2,-1 0,0 0,0-2,-3 5,1-2,6-1,5 0,-1-2,1 2,2-2,-1 0</inkml:trace>
</inkml:ink>
</file>

<file path=ppt/ink/ink3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96 1068,'0'4</inkml:trace>
</inkml:ink>
</file>

<file path=ppt/ink/ink3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92 1076,'-3'0,"-1"2,0-2,1 0,1 3,3 3,-1-2,2 3,-2-3,0 1,0-1,0 0,0-1,0 1,0-1,2 3,0-3,1-1,4-2,-5-3</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1293 327,'-3'2,"-1"1,-2 3,1 2,1-3,-1 1,2 0,0 2,-2-1,3 2,2-3,-4 2,2-4,0 3,0 2,-1 0,1 0,0 1,2-1,0-6,0 1,0 3,0-1,0-1,0-1,0 2,0-3,1 3,1 0,2 2,-2-1,0 0,-2-3,1 1,1 3,0-4,3 3,-2-2,-1-1,2-1,0 5,-3-5,5 1,-2-1,-1 1,0-1,1 1,-1-4,1 3,-1-1,1-1,-1-1,1 0,-1 0,1 4,3-2,-3-2,-1 0,3 2,-1-2,-1 2,2-2,-3 0,4 0,-3 0,0 0,-1 0,4 5,1-5,-2 2,-2-2,3 0,-3 0,3 0,-3 0,2 0,1 0,0 0,-2 0,-1 2,4-2,-3 2,-1-2,0 0,0 0,0 0,1 0,0 0,-1 0,0 4,4-4,-4 0,-1 0,1 0,0 0,-1 0,0 0,3 0,-3 0,1 0,-1 0,0 0,3 0,-1 0,0 0,-1 0,-1 0,1 0,-1 0,0 0,1 0,-1 0,1 0,-1 0,3 0,-3 0,3 0,-3 0,1-1,-1-1,1 0,4-2,-3 3,-3-3,5 1,1-2,-3 1,-1 1,1-1,-2 1,3-3,-3 3,1-1,-2-1,-2 0,2 1,0-3,0 0,-2 1,0-3,0 0,0 3,0 2,0-3,0 4,0-4,0 1,0-3,0 2,0 3,0-2,0 0,0-1,-3 1,3-1,-2 3,0 0,-1-3,1 1,-1-2,0 2,1-1,0 0,0 1,0 2,0 0,-1-3,-1 3,0-1,2 1,0 1,-1 0,-1-3,0 2,-1 1,1 1,0-2,1 1,-3-1,3 2,-1 1,0-1,1 0,-1 0,1 0,-1-1,-2 1,2 0,0 2,-1 0,0-2,3-2,-2 4,-3 0,0-4,3 4,-3-2,4 2,-4 0,3 0,0 0,1 0,-4 0,3 0,-2 0,-2 0,2 0,-1 0,3 0,-2 0,-1-2,3 2,0 0,0 0,-1 0,1 0,-3 0,0 0,4 0,-4 0,3 0,-2 0,-1 0,2 0,1 0,0 0,-3 0,3 0,0 0,-2 1,2 2,-3-3,4 0,-1 1,-4 1,4 0,1 2,-3-2,3-2,-1 0,1 0,-1 2,0 4,0-4,1 2,-3 3,3-3,-1-2,0 1,1-1,-1 2,1-1,0-1,-1 1</inkml:trace>
</inkml:ink>
</file>

<file path=ppt/ink/ink3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92 1065,'-2'-4,"-1"0,3 1,4 3,0 0</inkml:trace>
</inkml:ink>
</file>

<file path=ppt/ink/ink3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1167 872,'9'0,"-3"0,1 0,-2 0</inkml:trace>
</inkml:ink>
</file>

<file path=ppt/ink/ink3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1227 979,'8'1,"-3"-1,0 0,1 0,-1 0,-2 0,1 0,0 0,0 0,-1 0</inkml:trace>
</inkml:ink>
</file>

<file path=ppt/ink/ink3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1289 876,'5'0,"-1"0,1 0,1 0,0 0,-3 0</inkml:trace>
</inkml:ink>
</file>

<file path=ppt/ink/ink3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1412 857,'3'0,"3"0,1 0,2 0,3 0,4 0,-4 0,-5 0,-3 0,-1 0,1 0,0 0,-1 0,4 0,1 0,-5 0,1 0,-1 0</inkml:trace>
</inkml:ink>
</file>

<file path=ppt/ink/ink3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1834 911,'7'4,"-5"0,2-2,-2 1,0 1,1-1</inkml:trace>
</inkml:ink>
</file>

<file path=ppt/ink/ink3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1835 866,'0'5,"0"0,0-1,0-1</inkml:trace>
</inkml:ink>
</file>

<file path=ppt/ink/ink3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1830 881,'2'0</inkml:trace>
</inkml:ink>
</file>

<file path=ppt/ink/ink3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1839 869,'0'5,"0"0,0 0,0 1,0-3,3-3,1-7,0 4,-4 0,0 11,0-1,0 1,-1-5,-2 1,-3-7,1-1,-1 3,3-1</inkml:trace>
</inkml:ink>
</file>

<file path=ppt/ink/ink3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1848 873,'0'3,"0"1,0 2,0-3</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166 470,'7'0,"-3"0,5-2,0 0,0 2,3 0,-3 0,-2 0,-3 0,5 0,0-2,0 2,0-2,0-1,-2 3,-4 0,4 0,5 0,0 0,-5 0,-4 0,4 0,-1 0,0 0,-1 0,1 0,0 0,-3 0,5 0,-4 0,3 0,-3 0,0 0,0 0,2 0,-2 0,2 0,2 1,-4-1,0 0,3 0,2 2,-2-2,-4 0,4 0,-1 0,1 0,-2 0,-2 0,5 2,-3 0,1-2,-2 4,-1-4,0 0,1 2,0-2,-1 0</inkml:trace>
</inkml:ink>
</file>

<file path=ppt/ink/ink3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2119 866,'3'0,"3"0,-3 0,3 0,1 0,2 0,0 0,0 0,-2 0,-4 0,4 0,0 0,1 0,-3 0,3-1,-5 1,1 0,1 0,-2 0</inkml:trace>
</inkml:ink>
</file>

<file path=ppt/ink/ink3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1981 1165,'8'0,"-2"0,-2 0,5 0,0 0,3 0,5 2,-11-2,-2 0,2 0,3 0,0 0,-5 0,2 0,-1 0,-1 0,3 0,-3 0,4 0,-5 0,3 0,1 0,1 0,-3 0,0 0,-1 0,0 2,-1-2,1 0,4 0,-3 0,0 0,1 0,-3 0,0 0,1 0,-1 0,1 0,1 0,1-3,-3 3,2 0,-1 0</inkml:trace>
</inkml:ink>
</file>

<file path=ppt/ink/ink3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1604 621,'3'-4,"1"2,2 0,3 2,-2 0,-3-2,8 2,4 0,0 0,4 0,-3 0,3 0,-4 0,0 0,1 0,-5 0,1 2,-9-2,-1 0</inkml:trace>
</inkml:ink>
</file>

<file path=ppt/ink/ink3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1825 646,'5'0,"1"0,1-1,-4 1</inkml:trace>
</inkml:ink>
</file>

<file path=ppt/ink/ink3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1412 681,'7'7,"1"-3,-4-2,3 5,0-3,-1-1,-2-1,3 2,0 1</inkml:trace>
</inkml:ink>
</file>

<file path=ppt/ink/ink3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1466 686,'-3'1,"-4"3,3-2,-3 3,-3 2,0 1,3-1,0 0,3-3,-3 1,0 2</inkml:trace>
</inkml:ink>
</file>

<file path=ppt/ink/ink3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165 243,'7'0,"2"-3,0 3,3-2,4 2,-3 0,-7 0,-2 0,2 0,1 0,-3 0,0 0,2 0,1 0,-3 0,0 0,-1 0,1 0,0 0,-1 0,0 0,1 0,-1 0,1 0,-1 0,0 0,1 0,-1 0,1 0,3 0,-3 0,-1 0,5 0,-5 0,5 0,-3 0,-2 0,1 0,-1 0,1 0,-1 0,1 0,3 0,-2 0,2 0,-3 0,5 1,0 1,-3-2,-2 0,5 0,-2 0,-3 0,2 0,-2 0,2 0,1 3,-3-3,2 0,1 2,0-2,1 0,-5 0,0 0</inkml:trace>
</inkml:ink>
</file>

<file path=ppt/ink/ink3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1845 132,'3'0,"3"-2,-3 2,1 0,4 0,-3 0,-2 0,1 0,-1 0,3 0,-3 1,1-1,-1 1,1-1,4 0,-2 0,-2 0,2 0,3 0,0 0,0 0,0 0,3 0,-8 0,-1 0,1 0</inkml:trace>
</inkml:ink>
</file>

<file path=ppt/ink/ink3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2184 146,'-6'5,"2"-3,0 1,1 1,-1-4,-3 2,4 1,-1-1,1 0,-1 1,-1 1,-1 0,1-1,0 2,2-2,-1-1,-3 3,4-2,1 0,-1 1,1-1,-1 1,3-1,-2 1,2-1,0 5,0-5,0 0,0 1,1 0,-1-1,2 0,0 3,1-4,0 1,1-1,-1-2,1 1,1 1,3 0,-2 0,-2-2,0 0,3 0,-4 0,1 0,0 4,-1-4,1 0,1 0,-1 4,2-4,-3 0,1 0,0 0,3 3,-3-3,3 2,1-2,-3 0,0 0,1 0,-1 0,0 0,-1 0,-1 0,1 0,-1 0,3 0,-3 0,1 0,-1 0,0 0,1 0,1 0,-1 0,-1 0,1 0,1-1,-2 1,1 0,-1-2,1 0,-1 1,0-1,3-2,-3 1,1 0,-1-1,1 1,-1 1,0 0,1 2,-1 0,1-1,-1 1,1 0,-1-2,1 2,-3-5,-1 1,0 0,-1 0,-2 1,1 0,-1-1,-1 1,1-1,-1 1,-1 1,1 0,-3 1,1-1,3 2,0-2,-3 0,2 0,0 2,0 0,1-2,-1 2,1 0,0-3,1-1,-4 1,3-1,1-3,-1 1,-1 3,2 0,1-1,-3 1,2-1,-1 1,0 1,-1 0,1 2,-1 0,0-2,1 1,-1-1,-3-2,3 2,1 2,-1 0,-1 0,2 0,-1 0,1 0,-1 0,1 0,-1 0,0 0,-1 1,0-1,1 0,-1 0,1 2,1 0,0-2,-1 3,-1 1,1-1,3 1,1 1</inkml:trace>
</inkml:ink>
</file>

<file path=ppt/ink/ink3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1836 187,'5'-4,"3"1,1 0,0 3,-3-2,-2 2,3 0,-1 0,3 0,0 0,3 0,0 0,4 0,-9 0,-3 0,2 0,3 0,0 0,-5 0,-1 0,1 0,-1 0,3 0,-3 0,1 0,-1 0,0 0,1 0</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1438 340,'3'0,"3"0,-3 0,2 0,-1 0,2 0,-3 0,0 0,1 2</inkml:trace>
</inkml:ink>
</file>

<file path=ppt/ink/ink3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1843 246,'-4'4,"-3"3,0-5,3 5,0-3,-1-2,1 5,1-4,1 1,5 2,1-2,0-4,1 2,0 2,2 0,1-2,-1-2,0 0,-2 0,-1 0,-1 0,1 0,-1 0,3 0,-2 0,2 0,-1 0,-1 0,3 0,-1 0,1 0,1 0,1 0,-3 0,0-1,-3 1,5-1,-3 1,-1 0,2 0,-2 0,2 0,-3 0,0-2,1 2,-2-4,2 2,0-2,-2 0,-2 1,1-1,1 1,-2-1,0 1,0-1,0-1,0 1,-1 1,-2 3,-1-2,0 2,0 0,-2 0,2 0,0-2,-3 2,3 0,-4 0,3 0,-3 0,1 0,3 0,-2 0,-2 0,2 1,2-1,0 0,-2 0,-4 3,4-3,2 0,0 0,-1 1,1-1,0 0,1 0,-1 0,1 0,-2 0,1 0,1 0</inkml:trace>
</inkml:ink>
</file>

<file path=ppt/ink/ink3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2208 127,'-3'0,"-1"0,1 3,-1-3,1 4,-1-1,1 1,1-1,2 0,-2 1,2 0,0 0,0 3,0-3,0 4,0-3,1 0,3-1,1-4,-2 0,1 0,1 2,-1-1,3-1,-3 0,1 0,3-4,-1-3,0 1,-1 1,-3 3,1-2,-1 3,1-1,-4-4,2 0,-2 2,0 0,0-1,0 0,-4 1,0 4,0 0,-2 0,-1 0,1 0,3 0,-1 0,-1 0,1 0,-2 0,2 0,-3 1,4-1,-1 2</inkml:trace>
</inkml:ink>
</file>

<file path=ppt/ink/ink3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2352 147,'-8'0,"2"1,2-1,-2 0,2 0,-3 2,3-2,-2 3,2-3,0 0,1 1,-1 1,1 2,3 1,-2 2,2 0,0-3,0-1,0 3,2-1,-2-1,2-1,2-1,3-2,0 0,1 0,-2 0,1 0,0 0,-3 0,4 0,-1 0,0 0,1 0,1 0,-3 0,-2 0,0 0,0 0,2 0,1 0,0-1,-3-1,-1-2,-3 1,2-2,-2 2,0-4,0 3,0-2,0 0,0 0,-1 2,-6-2,3 3,0 1,-1 0,-1 2,-2 0,2 0,2 0,-3 0,4 0,-4 4,2-4,1 0</inkml:trace>
</inkml:ink>
</file>

<file path=ppt/ink/ink3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2281 66,'-3'-1,"-3"3,3-1,-1 3,1-4,-1 2,1-2,0 1,-1 3,1-1,-1-1,1 1,-1 3,2-1,-1-1,1-1,2 3,-2 1,2-3,0-1,0 0,0 1,0 3,2-3,2-1,-1 1,3-1,-1-1,-1-2,3 0,-2 0,3 0,-5 0,3 0,-1 0,1 0,-2 0,-1 0,1 0,3-1,-2-3,1 2,1 0,-3 1,2-1,-3 0,0-1,1-1,0 0,-1 1,-3-1,0 1,0-1,2-1,-2 2,0-1,0-4,0 5,0-1,0 1,-1 0,-2 1,-3 2,2 0,1 0,0 0,-1-2,-1 2,1 0,-2 0,3 0,-1 0,1 0,-1 0,-1 0,0 0,1 0,1 0,-1 0,-2 1,2-1,-3 0,-2 0,0 3,5-3,0 0,-2 0,2 2</inkml:trace>
</inkml:ink>
</file>

<file path=ppt/ink/ink3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2279 126,'4'0,"1"0,-1 1,3 1,2-2,-2 0,-4 0,4 0,-1 0,-2 0,1 0,-1 0,-1 0,1 0,-1 0,-4-5,-1 1,2-1,0 1,-2 0,1 1,-5-3,0 6,-2-1,4-1,0 2,0-2,0-3,0 5,1 1,-3 1,3-2,-3 0,3 2,0 1,-1 0,3 1,1-1,0 1,0 0,0 1,0-2,0 1,4-4,-1 0,1 0</inkml:trace>
</inkml:ink>
</file>

<file path=ppt/ink/ink3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2253 93,'-4'0,"2"-3,-1 0,-1-1,1 1,0-1,-1-1,4 2,0-1,0 1,0-1,0-3,2 3,2 1,-1-1,3-2,-2 5,-1 1,5 6,-2-2,-1 2,1-1,-4-1,-1 0,3-1,-2 1,1-1,-1 0,-1 1,-1 0</inkml:trace>
</inkml:ink>
</file>

<file path=ppt/ink/ink3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2279 77,'3'5,"1"-2,-1 1,1-5,-4-2,0-1,0 0,0 0,0 1</inkml:trace>
</inkml:ink>
</file>

<file path=ppt/ink/ink3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1818 655,'5'0,"4"0,0 0,0 0,0 0,3 2,9 1,-1 0,5 0,3-3,0 0,0 0,0 0,-4 0,0 0,-4 0,-4 0,1 0,-5 0,0 0,1 0,-4 0,0 0,0 0,0 0,0 2,-5-2,1 0,0 0,1 0,-3 0,1 0,3 0,-3 0,2 0,0 0,1 0,-3 0,2 0,-2 0,2 0,2 0,-4 0,2 0,0 0,2 0,-3 0,-1 0,-1 0,1 0,-1 0,5-2,-3 0,-1 2,-1-2,1 2,-1 0,1 0,0-2,-1 2,0-1,1-1,-1-2,1 4,-1-1</inkml:trace>
</inkml:ink>
</file>

<file path=ppt/ink/ink3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2210 312,'-6'3,"2"-1,-1 4,-5 2,3-1,-4 4,1-1,-1 1,4-4,3-5,-1 5,2-4,-1-1,1 2,-1 0,2-1,-1 0,-1 3,1-3,6-4</inkml:trace>
</inkml:ink>
</file>

<file path=ppt/ink/ink3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2207 320,'4'2,"-2"5,2 1,-2-4,2 3,-2 0,0-1,6 2,-6-4,2 3,0 0,-4-1,3-3,-1 3,0-3,4 5,-5-5,1 1,-2-7</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949 507,'6'-1,"1"1,0 0,2 0,3 0,4 0,-3 0,-1 0,-6 0,-2 0,3 0,-3 0,-1 0,2 0,-1 0,-1 0,1 0</inkml:trace>
</inkml:ink>
</file>

<file path=ppt/ink/ink3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2372 793,'-3'0,"-1"0,1 0,-1 3,0-1,1 0,-1 0,1-1,-1 3,1-2,-1-1,1 3,-3 2,2-2,1-1,0 1,1 1,0-2,-2 1,4 1,0-1,3 4,1-7,-1-1,1 0,-1 0,0 0,1 0,0 0,-1 0,0 0,1-2,-1 2,1-2,1 2,-1-2,1 2,0 0,3 0,-2 0,0 0,-3 0,0 0,1-1,-2-5,-2 3,-3-3,3 3,0-1,0 1,-2-1,0-1,2 1,-3 1,3-1,-4 1,1 0</inkml:trace>
</inkml:ink>
</file>

<file path=ppt/ink/ink3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2216 805,'-8'0,"-1"0,0 0,3 0,2 0,-2 0,0 1,3-1,-3 2,3 0,-1-1,1 1,3 2,0-1,0 0,0 1,0-1,0 1,0-1,-2 1,7 1,-1-1,1-2,-1-1,-1 1,3-2,1 0,-3 0,-1 0,0 0,1 0,-1 0,1 0,-1-1,0 1,3-1,-3-1,1 0,-1-1,0-1,-1-1,-2 2,0-1,0 1,0-1,-2 1,-2 0,-1 1,2 0,-1-1,1-1</inkml:trace>
</inkml:ink>
</file>

<file path=ppt/ink/ink3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2350 799,'5'0,"-2"-2,1 0,-1 2,1 0,-1 0,1 0,-1 1,0 1,1-2,-1 1</inkml:trace>
</inkml:ink>
</file>

<file path=ppt/ink/ink3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2388 807,'3'1,"0"-1,1-1,1-5,1 2,-9 4,0 0,0 0,-1 0</inkml:trace>
</inkml:ink>
</file>

<file path=ppt/ink/ink3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2389 787,'0'3,"3"2,0 1,1-1,0 1,0 1</inkml:trace>
</inkml:ink>
</file>

<file path=ppt/ink/ink3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2417 785,'-3'3,"1"1,-3 0,-2 4,5-4,-3-2,3 4,1 0,-3 1,0-3,3-1</inkml:trace>
</inkml:ink>
</file>

<file path=ppt/ink/ink3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2385 788,'4'-1,"2"7,-1-2,-3 0,0-1,1 1,-1-1,0 3,2-2,0 3,-1-3</inkml:trace>
</inkml:ink>
</file>

<file path=ppt/ink/ink3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2335 950,'4'0,"-1"-1,1 1,1-2,-2 1,1 1,-1-2</inkml:trace>
</inkml:ink>
</file>

<file path=ppt/ink/ink3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2432 940,'7'0,"-2"0,-2 0,1 0,-1 0,1 0,-1 0,1 0,1 0,-1 0,-1 0,1 0,-1-2,0-1</inkml:trace>
</inkml:ink>
</file>

<file path=ppt/ink/ink3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2099 941,'5'0,"1"2,-1-2,2 0,1 2,-1-2,1 0,-4 0,0 0,3 0,-3 0,3 0,-3 0,-1 0,1-1,-1-2,1 1,-1-4,1 3,0-1,1-4,-3 5,-2 0,0-1,0 1,0-1,0 1,0 0,-2-1,-2 2,0 2,1 0,-1 0,-1 0,-2 0,3 0,-4 0,4 0,-2 0,2 0,-2 0,-2 0,5 0,-5 0,3 0,1 0,0 0,1 1,1 3,-3-2,1 1,1 0,1 1,-1 1,3-1,-2 0,2 2,0-1,0-2,0 1,0-1,4-1,-1-2,0 2,3-2,1 0,0 0</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949 553,'4'0,"3"0,-1 0,1 0,-3 0,0 0,0 0,-1 4,3-4,-2 0,2 0,1 0,-3 0,3 0,-1 0,-2 0,0 0,1 0</inkml:trace>
</inkml:ink>
</file>

<file path=ppt/ink/ink3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2332 875,'-3'0,"-5"2,5 0,-1-2,1 4,-1-1,1-1,-1 1,3 1,-3-2,2 4,0-1,-2 3,4-5,0 1,0-1,0 3,0-1,1-1,3 1,-1-1,1-3,-1-1,3 0,0 0,1 0,-3 0,3 0,-2 0,-2 0,3-6,-1 3,3-1,0-2,-5 5,0-3,1 2,-1 1,1-3,1-3,-3 3,0 1,-2-1,0 1,0 0,0-1,0 1,-1-3,-3 3,3-1,-3 4,-2-2,3 2,0 0,-1 0,0 0,1 0,-1 0,1 0,0 0,-1 0,1 2,-1-2,1 0</inkml:trace>
</inkml:ink>
</file>

<file path=ppt/ink/ink3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1884 845,'-7'0,"3"0,-2 0,2 0,0 0,0 0,-1 0,0 3,1-2,1-1,-2 5,1-3,1 1,-1 0,1 1,0-1,1 1,2 1,0-2,0 1,0 0,0-1,1 0,0 1,3 1,0-1,-1-3,0 1,1-2,-1 0,5 0,-1 0,-3 0,2 0,1 0,-2 0,-1 0,-1 0,3 0,-1-1,-1 1,1 0,3 0,-1 0,-3-2,0 2,2-1,-2-2,1 3,2-1,-1-1,-3 0,1 2,1-3,-1 1,-1-2,0 1,-3-2,0 1,0-1,0-1,0 3,-2-1,0 1,-1-1,-3 2,2 2,1-2,-3-1,2 3,-1 0,1 0,0-2,-1 2,-2-2,1 2,-1-3,-2 1,0 2,-3 0,6 0,2 0,-3 0,4 0,0 0,-3 0,3 2</inkml:trace>
</inkml:ink>
</file>

<file path=ppt/ink/ink3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2214 678,'-3'0,"-1"0,0 0,1 0,-3 0,2 0,1 0,-1 0,1 0,-1 1,1-1,-5 2,0 0,5-2,-5 5,4-2,0-1,0 0,-3 2,0-2,3 3,0-5,-3 4,3 3,-2-2,3-1,1-1,2 2,0-1,1 3,5 1,-4-4,1-1,2-1,0 2,-1-4,2 0,-2 0,3 0,2 0,0 0,0 0,3 0,0 0,-3 0,0 0,0 0,-3 0,0 0,0 0,1 0,1 0,-1-1,-3 0,0 1,-1-2,5-4,-3-1,-1 3,-2 0,2-2,-2 0,-2-1,0 3,0 0,0 0,0 1,0-1,-5-4,2 5,-1 0,0 1,1 2,-4 0,1-2,-1 2,3 0,-2 0,2 0,0 0,0 0,-2 0,1 0,-2 0,1 0,-2 0,5 0,-3 0,2 0,1 0,0 2,-1 0</inkml:trace>
</inkml:ink>
</file>

<file path=ppt/ink/ink3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2246 723,'3'0,"5"4,-4 4,-4-5,1 1,-1-1,0 1,0-1,2 2,-2-1,0 2,0-3,0 0,0 1,0-1,0 1,0 1,0 0,0-1,-1-1,1 0,-1 1,-1-1,0 1,-1-1</inkml:trace>
</inkml:ink>
</file>

<file path=ppt/ink/ink3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2252 810,'0'3,"0"3,0-3,2 0,3-3,-1-2,-1-1,1 1,-3-1</inkml:trace>
</inkml:ink>
</file>

<file path=ppt/ink/ink3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2254 724,'0'-4,"0"1,0-1,0 7,0 1,0 0,0 2,2 2,-2-5,0 1,0-7</inkml:trace>
</inkml:ink>
</file>

<file path=ppt/ink/ink3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2256 719,'4'0,"-1"0,3 1,-3 2,1 1,-2 0,1-1</inkml:trace>
</inkml:ink>
</file>

<file path=ppt/ink/ink3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2283 764,'4'2,"0"4,-3-2,5 3,-4-3</inkml:trace>
</inkml:ink>
</file>

<file path=ppt/ink/ink3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2301 764,'-1'3,"-2"0,-1 1,4-1,0 1,-3-1,-1 3</inkml:trace>
</inkml:ink>
</file>

<file path=ppt/ink/ink3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2182 211,'-4'0,"-2"0,-3 0,-3 0,-1 2,0 0,6 1,4-3,-1 1,4 3,-2 2,2-3,0 1,-2 3,2-4,0 1,0 0,0 3,0-3,1-1,5 1,0-2,-2-2,2 2,-1 0,-1-2,1 0,0 0,3 0,-1 0,-3 0,1 0,-2 0,1-1,3-4,-3 3,3-1,-1-4,-6 3,0-3,0 4,0-1,0 0,0-2,0 0,-1 3,-5 1,2 2,0 0,1 0,-3-2,3 2,-1 0,1-2,0-1,-1 3,0 0,1-2,0 2,-1 0,1 0,-1 0,1 0,0 0,-1 0,1 1,-3-1,2 7,0-7,-1 1,1 3,1-1,-1-1,3 4,6 0,-3-2,2 4,0-1,1 0,-2-4,1 1,-1-4,3 1,-2 1,4 0,-5-2,0 0,1 0,-1 0,1 0,1 0,-1 0,-1-2,1 0,3 0,-1-1,-3 1,1 0,-3-1,6-2,-5 2,0-1,2 0,-2 0,0 1,-2-1,0-1,0 1,0 1,-1 0,-2-1,-3 2,3 2,-1-1,-1 1,0 0,-2 0,2 0,1 0,1 0,-1 0,1 0,-5 0,3 0,2 0,-3 0,3 0,-1 0,1 2,0-2,-1 2,1-1,-3 5,-2 2,2-2,3 1,1-3,-3 1,3 1,0 1,2 0,0-3,0 3,0-4,1 0,4 1,3-4,-2 0,3 0,0 0,-3 0,-1-1,1-1,3-1,1 1,-1-3,1 3,-7 0,3 0,-3-1,1 3,1-2,-1-2,-1 1,-3 0,2-3,-2 2,0-1,0 1,0 0,0 1,0 0,0-1,0 1,-4 1,1 0,-1 0,0 2,-1 0,-1-3,3 3,-3 0,1 0,1 0,1 0,0 0</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951 594,'4'0,"-3"3,3-3,-1 0,5 0,-2 0,-2 0,0 0,0 0,2 0,-2 0,-1 0,1 0,1 0,-1 0,-1 0,1-4</inkml:trace>
</inkml:ink>
</file>

<file path=ppt/ink/ink3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2269 55,'-5'0,"-1"2,2 1,1-3,-1 4,1-4,-1 3,-1 1,-2 3,3-3,-1 3,2-2,1-1,2-1,0 0,0 1,0-1,0 1,0-1,1 1,3 4,-1-3,3 1,2-2,-1-4,1 2,-1 2,-1-4,-3 0,0 0,1 0,4-3,-6-1,2 1,-2-1,1 1,-1 0,1-1,-1 1,0-3,-2 3,0-1,0 1,0-4,0 3,0-2,0 2,0-2,0-1,0 3,-1 0,-1 1,-1-1,3 1,-4 1,1 2,-1 0,1 0,-1 0,1 0,-3 3,3 0,-1 1,1-1,-1 1</inkml:trace>
</inkml:ink>
</file>

<file path=ppt/ink/ink3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491 828,'2'0</inkml:trace>
</inkml:ink>
</file>

<file path=ppt/ink/ink3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500 795,'-4'1,"2"2,1 1,1-1,-3 4,3-4,0 1,-1 1,1 1,0-3,0 1,0-1,2 0,4 1,-2 0,0-4,2 0,2 0,-2 2,0-2,0 0,1 0,-3 0,0 0,0 0,0 0,0 0,1 0,0 0,1-2,-3-2,1 3,-1-3,1 0,-4 1,4-1,-2-2,-2 2,0 1,0-1,0 1,0-1,0 1,-1 0,-1-1,0 0,-1 0,-3-1,0 3,2 2,0 0,-2 0,-1-3,1 3,2 0,0 0,-2 0,2 0,1 0,-1 0,1 0,0 1,-1 1</inkml:trace>
</inkml:ink>
</file>

<file path=ppt/ink/ink3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640 911,'-6'0,"2"0,-3 1,3 1,-3 0,-1 2,5 0,-1 0,-1-3,5 3,3 0,2 1,-2 2,4 0,-3-3,1 1,1-1,-2-2,1 0,3-2,-1 4,0-2,1-2,-5 0,5 0,-4 0,2 0,-2 0,3 0,1 2,-4-2,2 0,2 0,-1 0,-1-3,-1-2,1-3,-4 5,4-3,-6 2,0 0,0 0,0-2,0 2,0 1,0-3,-1 2,-1 1,-1 1,-1-2,0 2,1 1,-1-1,-4 2,2 0,2 0,-3 0,4 0,-1 0,-4 0,3 0,0 0,1 0,0 0,0 0,1 0,-1 0,-2 0,2 0,-3 0,-2 0,5 1,0 1,-2-2</inkml:trace>
</inkml:ink>
</file>

<file path=ppt/ink/ink3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668 789,'-3'0,"-5"1,1 1,2 2,1-2,-1 2,2 0,-1-2,2 4,-1 0,3 0,-3-2,3 3,0-4,0 1,0 1,0-1,3-2,4 4,1-6,1 0,3 0,0 0,-3 0,3 0,-3 0,3 0,1-1,0-2,-4 3,0-2,0 0,1-1,-1 1,4-1,0 1,-4-1,0 3,-5 0,1-1,1-3,-3 2,1-1,-4-4,0-1,0 2,0 0,0 3,0-1,-1-2,-1 2,-3 0,-2 2,3 2,-2 0,-1 0,3-2,-2 2,-1 0,-2-2,0 2,0 0,0 0,5 0,1 0,-4 0,3 0,0 0,1 0,-1 0,-2 0,-1 0,3 0,-2 0,-1 0,3 0,1 0,-1 0,-3 0,1 1,2-1,-5 2,2 3,3-5,0 2,1 1,1 1,2-1,0 5</inkml:trace>
</inkml:ink>
</file>

<file path=ppt/ink/ink3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784 905,'-3'1,"0"1,-1 1,1 1,-1-4,1 3,-1 3,2-2,0 2,2-2,-2 1,2-2,0 1,0-1,0 1,0 1,1-1,3 2,-1-3,1-1,1-2,1 0,3 0,0 0,-3 0,-2 0,5 0,-3 0,-2 0,3 0,2 0,0 0,-3 0,-2 0,2 0,1 0,-4 0,2 0,1 0,1 0,-1 0,-1 0,-2 0,1-1,-3-2,1-1,-2 0,2 1,0 0,-1-3,3 3,-2-1,-1-3,-1 1,0 3,0-4,0 4,0-1,-6 1,1-1,1 4,-3-2,3 2,-4 0,0 0,-1 0,0 0,-3 0,-1 0,7 0,2 0,-2 0,-1 0,3 0,0 0,1 0,-4 6,1-6,3 0,-1 0,0 0,1 2</inkml:trace>
</inkml:ink>
</file>

<file path=ppt/ink/ink3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862 862,'4'-2,"0"0,0 2,1 0,2 0,-2 0,3 0,-5 0</inkml:trace>
</inkml:ink>
</file>

<file path=ppt/ink/ink3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987 968,'1'4,"4"-4,1 0,1 2,2-2,0 2,-2-2,-4 0,4 3,-2-2,-1-1,2 2,-3-2</inkml:trace>
</inkml:ink>
</file>

<file path=ppt/ink/ink3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872 1031,'4'0,"0"0,-1 0,0 0,1 0,-1 0,1 0,-1 0,0 0,1 0,-1 0,1 0,1 0,-2 0,1 0,-1 0,1 0,-1 0</inkml:trace>
</inkml:ink>
</file>

<file path=ppt/ink/ink3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936 1032,'5'0,"3"0,-5 0,2 0,-1 0,-1 0,1 0,-1 0,2 0,3-2,-3 0,-2 2,1-2,0 2,-1-3,1 3,-1 0,1 0,-1 0,1-2,-1 2,0 0,1 0,-1 0,1 0,1 0,3 1,-1 1,1 0,-3-2,-1 0,-1 0,3 2,1-2,0 0,-2 2,-1-2,0 0,1 0,-1 0,0 0,3 2,1-2,-3 0,3 4,-3-4,-1 0,-1 0,5 2,-5-2,0 0,1 0,-1 0,1 0,-1 0,1 0,-1 0,1 0</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856 784,'6'0,"-1"0,3 0,-5 0,1 0,2 0,-3 0,0 0,1-1,-1 1,1 0,1 0,1 0,1-2,-3 2,-1 0,1-4,-1 4,1 0,3-5,-2 5,-2 0,1 0,-1 0,3 0,1 0,-1 0,-3 0,0 0,3 0,-1 0,0 0,1 1,-3-1,1 0,-1 0,1 0,-1 0,0 0,1 0,0 0,-1 0,1 0,0 0,0 0,1 0,-2 0,1 0</inkml:trace>
</inkml:ink>
</file>

<file path=ppt/ink/ink3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886 1085,'4'0,"3"0,-3 0,2-1,1 1,-3 0,2 0,3 0,3-2,-8 2,1 0,-1 0,3 0,-2 0,0-2,-1 2,0 0,4 0,-3 0,2 0,-3-2,0 2,1-4,0 4,-1 0,0 0,1-2,0 2,-1 0,3-2,-1 2,2 0,-2 0,3 0,0 0,-3 0,2 0,-1 0,2 0,0 0,4-3,-1 3,0 0,1 0,-7 0,-1 0,3 0,1 0,-3 0,2 0,-2 0,-1 0,-1 1</inkml:trace>
</inkml:ink>
</file>

<file path=ppt/ink/ink3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357 1151,'3'0,"2"0,0 6,-1-4,0 2,1-2,-1 1,-1-1,-1 2,0 1,-2 2,0 2,0 0,0 0,0-3,-3 2,3-5,-2 1,-1-1,1 1,2-1,-2 0,5 1,0-4,1 0,-2 4,-2 2,0-3,0 3,0 0,0-3,0 0,0 3,-2 1,0-3,2 0,-2 0,2-1,-2 1,2 1,-1-1,1-1,0 1,0-1,-2 2,0-1,1-1,-1 1,0 2,0-1,0-2,1 1</inkml:trace>
</inkml:ink>
</file>

<file path=ppt/ink/ink3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368 1138,'2'3,"-2"0,0 1,0 3,1 0,-1-1,0-3,0 1,0-1,2 0,0 1,-2-1,0 1,0-1,0 1,0-1,0 5,0-3,0 1,0 0,0-3,-1 1,1-1,0 1,0-1,0 1,0-1,0 3,0-1,3-1,-1 0,-3-1,1 3,-1-3,-3 3,2-1,0-1,1-1,-1 1</inkml:trace>
</inkml:ink>
</file>

<file path=ppt/ink/ink3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333 1318,'3'0,"-3"5,0 2,2-4,0 1,1-5,1-5,-1 5,3-3</inkml:trace>
</inkml:ink>
</file>

<file path=ppt/ink/ink3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1510 792,'1'5,"4"1,-3 2,1-5,-1 5,2-8,-1 0,3 0,-3 0,3 0,-2-5,-1 4,0-3,-1 1,0-1,-2 1,1-1,3 1,-2-1</inkml:trace>
</inkml:ink>
</file>

<file path=ppt/ink/ink3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1506 863,'2'3,"2"0,4-8,-4 3,0-2,0-2</inkml:trace>
</inkml:ink>
</file>

<file path=ppt/ink/ink3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1499 965,'-2'3,"4"1,0 3,2-3,-1-2,0 1,1 1,0-2,-1 1,3-4,1-6,-3 0,0 3,1-3,2 1,-5 1,2-1</inkml:trace>
</inkml:ink>
</file>

<file path=ppt/ink/ink3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699 732,'6'2,"1"0,2-2,0 0,-3 0,-2 0,5 0,3 0,5 3,-5-3,1 3,0-3,-7 0,2 0,1 0,-1 0,1 0,0 0,3 0,1 0,-1 0,1 0,-1 0,0 0,1 0,-1 0,0 0,1 0,-1 0,1 0,-1 0,0 0,1 0,-1 0,0 0,1 0,-4 0,3 0,-3 0,0 0,0 0,0 0,3 0,4 0,-4 0,4 0,1 0,-5 0,4 0,1 0,-1 0,4 0,-4 0,5 0,-1 0,0 0,4 0,4 0,-4 0,4 3,-4-3,1 0,-1 0,-4 3,-3 0,-1-3,-12 0,2 0,-3 0,0 0</inkml:trace>
</inkml:ink>
</file>

<file path=ppt/ink/ink3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1494 1047,'3'7,"-1"-1,0 1,3 0,1 0,-3-1,-1-3,0 1,1-1,-1 1</inkml:trace>
</inkml:ink>
</file>

<file path=ppt/ink/ink3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1536 1067,'-7'5,"3"-1,0 0,-3 3,1 1,4-4</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1283 204,'4'0,"1"0,1 0,-3 0,1 0,1 0,-1 0,1 1,1 1,0 0,1 5,-1-5,0-2,2 0,-2 0,-1 0,-1 0,-1 0,1 0,-1 0,0 0,1 0,0 0,-1 0,2 0,1 0,-3 0,1 0,1 0,-2 0,3 0,-1 0,-2 0,1 0,0 0,3 0,-4 0,1 0,-1 0,5-1,-5 1,1 0,-1 0,0 0,1 0,-1 0,3 0,-1 0,-2 0,1-4,0 2,-1-1,1 1,-1-1,1-1,2 2,-2-2,-1 1,1 3,3-2,-3 0,-1 0,1 2,-1 0,1 0,-1 0,1-1,-1 1,1 0,-1 0,3 0,-1 0,-1 0,-1 0,0 0,1 0,-1 0,1 0,1 0,-1 0,-1 0,1 2,1-2,0 0,-1 2,-1-2,0 2,1-2,-1 2,1-1,-1 1,-1 1,0 1,-2-1,0 3,0 0,0-1,0-1,0 4,0-3,0 0,0-1,-1-1,-1 3,-1-3,-1 1,0 0,-1-1,1 1,0 0,0-2,1 1,0-1,-1 0,-3 1,3-1,-2-2,1 4,-3-1,3-1,-2 0,4-2,-6 0,-1 3,1-1,0-2,0 0,0 2,5-2,-1 0,-1 0,1 0,1 0,-1 0,-1 0,2 0,-3 0,-2 0,5 0,1 0,-6 0,0 0,2 0,1 0,-3 0,0 0,0 0,0 0,3 0,2 0,-3 0,3 0,1 0,-1 0,0 0,-4 0,3 0,2 0,-1 0,-3 0,1 0,3 0,-1 0,1 0,0-2,-1 2,0-2,1 0,-1-1,1 1,-3-2,3 1,-1 0,-2-3,3 2,0 1,1-1,0-2,0 3,2 0,0-1,-2 1,2-1,0 1,0 0,0-1,0 1,0-1,0 1,1-3,-1 1,2 0,1 1,3 1,-3 1</inkml:trace>
</inkml:ink>
</file>

<file path=ppt/ink/ink3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1123 781,'-4'0,"-2"4,1 2,1-2,1-1,-1 0,1 1,1-1,-1 1,1-1,0 1,2-1,0 1,0-1,0 0,0 5,1-5,1 1,0-1,1 1,0-2,1-2,2 3,-1-3,0 2,2-2,-1 3,2-3,-2 0,3 0,0 0,0 0,0 0,3 0,-3-2,4 0,0-1,5-3,-12 4,-2 0,6 0,-1 2,-5-2,0 0,-1 0,1 0,-1-1,3-3,-6 2,4-3,-4 4,0-3,0 2,0 1,0 0,0-1,-1 0,-3-3,-3 0,3 5,-3 2,1-2,-1 0,-2 2,0 0,0 0,-3 0,0 0,6 0,2 0,-3 0,-2 0,-3 0,0 0,0 0,2 1,1 1,5-2,-1 0,-3 4,5 0,0-1,-1 2,4-1,-3 0,1 2,0-3,0 1</inkml:trace>
</inkml:ink>
</file>

<file path=ppt/ink/ink3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1257 862,'2'6,"1"-2,1 0,-4-1,7 4,-5-3,2 3,4 3,0 4,4 0,-5-3,5 3,-1 1,1-1,-5-7,-1 1,-2-2,1 1,-2-1,-1-2,4 0,-1 3,-1-3,0-1,1 3,0-2,-1-2,2 3,1-1,-3-2,3 5,-3-5,3 3,-2-1,2 0,0 1,1-1,-1-1,-3-1,-1 1,0 1,1-3,0 1,1 0,-2-2</inkml:trace>
</inkml:ink>
</file>

<file path=ppt/ink/ink3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1475 1231,'4'9,"-2"-3,2 2,-4-5,2 3,3-8,1-6,-2 1,1-2,0 2,0 1,-1 3</inkml:trace>
</inkml:ink>
</file>

<file path=ppt/ink/ink3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1463 1262,'3'5,"-3"-1,2 2,0-2,0 0,-2 0,4-5,-2-3,0 0,0 0,3-3,-3 3</inkml:trace>
</inkml:ink>
</file>

<file path=ppt/ink/ink3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1460 1298,'3'7,"3"-3,-1 0,3-7,-4-4,3 0,-7 4,2-4</inkml:trace>
</inkml:ink>
</file>

<file path=ppt/ink/ink3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1461 1319,'5'3,"0"4,-1-3,2 4,-5-3,1-1,0-1,0 0,1 1,-1-1</inkml:trace>
</inkml:ink>
</file>

<file path=ppt/ink/ink3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1986 992,'2'0</inkml:trace>
</inkml:ink>
</file>

<file path=ppt/ink/ink3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1994 930,'2'0</inkml:trace>
</inkml:ink>
</file>

<file path=ppt/ink/ink3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1856 802,'2'0</inkml:trace>
</inkml:ink>
</file>

<file path=ppt/ink/ink3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1121 129,'0'4,"0"2,-2 4,0-1,0 0,0-2,2-3,0-1,-2 5,2-5,4 1,0-4,0 0,2 0,1 0,0 0,-2 0,-1 0,-1 0,2 0,-1 0,-1 0,3 0,-3 0,0 0,1 0,-1 0,1 0,3 0,-3 0,1 0,-1-1,4-1,-4 2,3 0,1 0,1 0,-3 0,2 0,-5 0,2 0,-1 0,-1 0,1 0,-1 0,0 0,1-2,-2-4,-2 0,0-1,0 3,0 0,0 0,0 0,0-1,0 1,0 1,0-1,0-1,0-2,0 4,0-4,0 4,-5 1,2 2,-4 0,-2 0,0 0,0 0,0 0,0 0,3 1,-2-1,4 0,-2 0,0 0,2 0,-3 0,-2 0,-3 0,0 0,6 0,-1 0,-2 0,3 0,2 0,1 0,0 4,1-1,2 1,0 1,0-2,0 1,0-1,4-1,-1-2</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1641 480,'-3'0,"-1"0,-1 0,1 0,-3 0,1 0,2 0,-2 0,-1 0,-2 0,-3 0,0 0,6 0,-1 0,-5 0,0 0,-4 0,-5 0,5 0,4 0,3 0,2 0,2 0,2 0,-1 1,-1-1,1 0,1 0,-1 0,1 0,-1 0,0 0,1 0,-4 0,3 0,1 0,-1 0,-1 0,1 0,1 0,-1 0,1 0,-1 2,1-2,-3 0,2 0,-2 0,0 0,3 0,-2 0,1 0,0 0,-1 0,2 0,-1 2,-1-2,1 2,1-2,-1 2,1 1,-1 1,1-3,-1 1,1 2,-1-1,2 0,1 1,-1 1,2-1,0-1,1 3,1-3,-2 3,1-3,-1 1,2-1,-2 0,2 1,-1 1,3-1,-1-1,3-3,1 2,-3 0,-1-2,2 0,-1 0,1 0,-1 1,-1-1,2 0,-1 0,4 0,-3 0,0 0,3 0,-1 2,1 0,-5-2,1 0,-1 0,1 0,1 0,0 0,-1 0,1 0,0 0,1 0,-2 0,-1 0,1 0,4 0,-1 0,-3 0,1 0,-1 0,1 0,1 0,1 0,1 0,-1 0,-3 0,-1 2,1-2,-1 0,1 0,0 0,-1 1,2-1,-1 0,-1 0,3 0,-3 0,3 0,-3 0,1 0,1 0,1 0,-1 0,-1 0,1 0,-2 0,1 0,1 0,-2-4,3 2,-4-2,1 3,3-1,-2 0,-1 0,1 0,1-4,-1 3,-1 1,1 1,-1-1,1 2,-1-2,1-1,-1 1,1-2,-3 1,1-1,3 0,-2 1,0-1,-3 1,2-1,-2 1,0-1,0 1,0-1,0 1,0 0,0-1,0 1,-2-1,-2 1,1 0,-1 1,-1 0,1-2,0 4,-2-2,2 2,-2 0,0 0,2 0</inkml:trace>
</inkml:ink>
</file>

<file path=ppt/ink/ink3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319 296,'4'-4,"0"4,3 0,-2-2,4 2,-1 0,1 0,0 0,0 0,-2 0,0 0,-3 0,3 0,-2 0,0 0,1 0,0 0,-1 0,-1 0,1 0,-1 0,-1-2,1 2,-1 0,1 0,-1 0,2 0,1-2,1 2,-1-2,-2 2,-1 0,1 0,1 0,2 0,-3 0,2 0,1 0,-4 0,1 0,0 0,3 0,-3 0,2 0,1 0,-2 0,2 2,-4-2,1 0,1 0,-1 1,-1-1,5 0,-5 2,0-2,1 2,-1-2,3 0,1 0,1 2,-3-2,0 0,3 0,-3 3,1-1,1-2,1 2,-5-2,2 0,3 0,-3 2,1-2,-3 0,1 0,0 0,-1 0,1 1,4-1,-3 2,2-2,0 0,-2 2,-1-2,-1 0,1 0,2 0,-3 2,2-2,1 0,-3 0,2 0,1 0,1 0,-3 0,-1 0,3 0,-1 0,-1 0,-1 0,1 0,3 0,1 0,-3-1,2 1,0-2,-3 0,-1 2,1 0,-1 0,1 0,1-1,-1 1,-1 0,1 0,-1 0,0-2,1 2,0-2,-1 2,1-2,3 2,-3-2,-1 1,1 1,1-2,-2 0,5 1,-5-1,1 0</inkml:trace>
</inkml:ink>
</file>

<file path=ppt/ink/ink3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968 271,'0'3,"0"2,1-1,-1 0,3 1,-3-1,3 0,-3 0,3 0</inkml:trace>
</inkml:ink>
</file>

<file path=ppt/ink/ink3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984 269,'-3'2,"-5"6,5-3,-1 1,1-3,-1 1,3-1,-1 1,0-1,5-5,-2-2</inkml:trace>
</inkml:ink>
</file>

<file path=ppt/ink/ink3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969 267,'-4'0,"0"1,2 2,0 3,2-2,0 1,0 1,0 1,1-3,3-3,-1-1,3 0,-3-2,-3-4,2 0,-2-1,2 1,-2 2,0-3,0 4,-6 4,-1 6,5-3,0 5,-1 4,1-4,-1 4,3-9,0 2,1-2,3-3,3-1,0-6,-5 0,1-1,-1-2,-2 0,0 3,0 2,-3 3,2 5,-1-1</inkml:trace>
</inkml:ink>
</file>

<file path=ppt/ink/ink3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973 249,'2'6,"2"-3,-1-3,-1-6,3-4,-3 1,3 5,-3-4,-1 3,1 1</inkml:trace>
</inkml:ink>
</file>

<file path=ppt/ink/ink3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682 414,'4'1,"2"-1,-1 0,1 0,1 0,-2 0,-1 0,-1 0,1 0,-1 0,0 0,1 0,-1 0,1 0,1 0,-2-2</inkml:trace>
</inkml:ink>
</file>

<file path=ppt/ink/ink3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395 762,'-4'1,"-2"5,2 0,1-3,-1 1,1 1,-1-1,0-3,4 3,0-1,0 1,0-1,0 1,0-1,0 0,1 1,1 0,1-1,1 0,-4 1,3-3,1-1,-1 0,0 0,1 0,-1 0,1 0,-1 0,1-4,-1 3,0-1,1-2,-2 0,6-4,-5 5,-1-1,2 1,-1-1,1 1,-3-1,3 1,-1 1,1-5,-3 3,3 1,-4 0,0-1,0 1,0-1,0 1,0-2,-3 1,2 1,-3-1,1 3,-2-1,1 0,1 2,-1 0,-1 0,2 0,-1 0,1 0,-1 1,2 3,-1-3,-2-1,1 4,1-3,-1 1,1 2,-1-1,1 1,-3-1,3 1,1-1,2 1,0-1,1 1,2-3</inkml:trace>
</inkml:ink>
</file>

<file path=ppt/ink/ink3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765 704,'-4'1,"0"3,-1 3,2-2,3-2,6-3,-1 0,-2 2,1-2,-1 0,1 0,-1 0,0-1,-1-4,-2 2,0-1,-1 1,-2 1,-1 2,-1 0,2 0</inkml:trace>
</inkml:ink>
</file>

<file path=ppt/ink/ink3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740 649,'0'5,"0"-2,2 2,0 1,0-2,0 1,1-1,-1-1,0 1,-2-1,0 1,0-1</inkml:trace>
</inkml:ink>
</file>

<file path=ppt/ink/ink3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747 696,'0'4,"2"0,0-1,2 1,-1-3,3-8,-2 0,-4 3,2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1064 458,'3'4,"-3"0,3 3,1 0,-4-3,0 2,1-1,-1-1,0 3,0-1,0-1,0 1,0 0,-1-2,-1-1,-1-1,1 2,-1-3</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1407 100,'-3'0,"-1"0,-3 1,1-1,2 0,-2 0,2 0,-1 0,1 2,1-2,-3 2,3-2,-3 0,3 0,-3 0,3 0,-1 0,-3 0,3 0,1 0,-3 0,4 4,-3-2,1-2,0 2,0 1,1 3,-1-3,1 1,1-1,0 1,1-1,-5 1,6-1,0 0,0 5,0-5,0 1,1 1,5 1,-3-3,0-1,3 2,-2-4,-1 0,1 0,-1 0,4 0,-1 0,-2 0,2 0,-2 0,2 2,1 0,-3-2,1 0,1 0,-1 0,0 0,-1 0,4 0,-5 0,1 0,2 0,-3 0,2 0,-1 0,0 0,-1 0,0 0,1 0,-1 0,1 0,-1 0,0-4,-3 1,0-1,2 0,-2-1,0-2,0-1,0 4,0 0,0-1,0 2,0-1,-3-4,0 3,-1 2,1 1,-1-2,1 3,-1-1,-2 0,1-1,-1 1,2 2</inkml:trace>
</inkml:ink>
</file>

<file path=ppt/ink/ink4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823 621,'-3'4,"3"-1,-2 3,0-3,-1 5,-1-3,2-1,-2 3,-1 0,3 2,-2-5,2 0,-2 0,1 1,-1 1</inkml:trace>
</inkml:ink>
</file>

<file path=ppt/ink/ink4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775 687,'0'4,"0"-1,3-1,2-5,-1 3</inkml:trace>
</inkml:ink>
</file>

<file path=ppt/ink/ink4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869 674,'-3'2,"0"0,-3 0,0 0,-1 0,2 2,1-4,1 0,-3 2,1-2,-1 1,2 4,-4-1,5-4,0 1</inkml:trace>
</inkml:ink>
</file>

<file path=ppt/ink/ink4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804 685,'-4'1,"3"2,-1 3,-2-3,1 1,3 1,0-1,6-4,0 0,-2 0,0 0,-1-1</inkml:trace>
</inkml:ink>
</file>

<file path=ppt/ink/ink4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747 697,'-3'1</inkml:trace>
</inkml:ink>
</file>

<file path=ppt/ink/ink4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736 612,'1'3,"1"0,1-1,0-2,3 0,-1 0,-1 0,-2-4,-2 0,0 1,0-3,-3 1,-1 5,-1 0,-2-3,3 3,0 0,-1 0,1 0,1 0</inkml:trace>
</inkml:ink>
</file>

<file path=ppt/ink/ink4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828 604,'-2'6,"3"0,1 2,2-6,3-2,-3 0,3 0,-3-4,0-2,-4 0,2 2,-2-1,0 2,0-1,0 1,-1-3,-4 5,-2-4,4 5,-1 0,0 0,-1 0,2 0,-1 2</inkml:trace>
</inkml:ink>
</file>

<file path=ppt/ink/ink4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882 679,'1'4,"3"-4,-1 0,3 0,-3 0,3-5,-3 0,-3-2,0 4,0-1,0-3,0 2,0 2,0-3,-4 0,0 6,-1 0,1 0,1 0,-1 0,0 0,4 3,-3 0,3 1,-2 4,2-5,0 0,0 1,0-1,0 1</inkml:trace>
</inkml:ink>
</file>

<file path=ppt/ink/ink4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725 595,'1'3,"1"3,-2-2,2 1,0-2,-2 1,3-1</inkml:trace>
</inkml:ink>
</file>

<file path=ppt/ink/ink4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207 349,'-6'0,"2"0,1 0,-1 2,-3 7,5-3,0 0,2 1,0-2,0 3,0-3,5 1,0-3,2-3,-1 3,1-1,0-2,5 0,4 0,1 0,3 0,4 0,1-2,-1-5,-3 1,0 3,-4 1,-14 2,1-4,-4-2,0 3,0-3,0 0,0 2,0-2,0-1,0 3,-4-2,-3-1,3 5,-6-6,0 1,3 4,1 1,-3 0,-8-1,0 0,-4 0,1 0,-1 3,1 0,0 0,0 0,4 0,3 0,9 0,-1 0,0 3,0 1,2-4,-1 4,2 0,-2 0,0 0,-1-1,3 1,1-1,-1 1,2 0,0-1,0 1,0-1,4 0,-1 3,3 0,0 1,4 7,-6-12,0 0,3 5,1-4,1 2,-2-3,-2-2,1 2,-3 0,0-2,1 0</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1536 100,'-5'1,"1"-1,1 4,1-1,0 2,0-2,1 1,1 0,0 3,0-2,0-1,0-1,0 1,0-1,2 1,0 1,2-1,-1-1,0-1,3 0,1 0,-1 0,-3-2,1 0,-1 1,3 1,-3-2,1 0,1 0,0 0,-1 0,0 0,2 0,-2 0,3 0,2 0,-3 0,-1 0,3 0,-1 0,-3 0,4-4,-5 0,-3 1,0-5,0 5,0-5,0 5,0 0,-4-3,-1-1,0 2,-5 0,1 3,-4-4,0 4,-1-1,5 1,0 2,5-4,0 1,-3 3,4 0,-4 0,3 0,-2 0,-1 1,-1 3,5-2</inkml:trace>
</inkml:ink>
</file>

<file path=ppt/ink/ink4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1264 930,'9'3,"4"0,0-1,0 1,0 0,8-1,0 1,7 1,0-1,1 0,-1 0,0-3,0 0,-4 0,-4 0,0 0,-3 0,-1 0,-4 0,1 0,-7 0,-1 0,-1 0,3-1,-2 1,1 0,-1-2,-2 2,3-2,1 0,1 0,-3 1,1-1,-3-1,3 1,-3 0,0-1,-3-1,0 1,0-1,0-1</inkml:trace>
</inkml:ink>
</file>

<file path=ppt/ink/ink4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296 1038,'3'2,"1"-2,0 0,-1 0,2 0,-1 0,3 0,-3 0,2 0,-2 2,3-2,-3 0,2 0,2 0,-5 0,1 0,0 0,0 0,-1 0,0 0,1 0,-1 0,1 0,-1-1,-3-3,0 1,0-5,2 1,-2 4,0-3,0 3,-4-1,1 3,-3-5,2 4,-2 0,1 2,1-2,-1 2,1 0,0-2,0 0,1 2,-1 3,1 0,-1 1,-1-2,1 1,1 0,-1-1,1 0,0 1,-1-1,2 2,2-1,-3 0,3 1,0-1,-2 1,2-1,0 1</inkml:trace>
</inkml:ink>
</file>

<file path=ppt/ink/ink4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474 984,'-6'0,"0"0,2 1,1-1,0 4,-1-4,2 4,-1-1,1 1,0 3,0-1,2-3,0 1,1 1,1-1,2-1,-1 1,1-1,-1 1,0-1,1-1,2 1,-1-3,-1 2,4-2,-1 0,-3 0,2 0,3 0,3 0,-3 0,0 0,3 0,-8 0,0 0,0 0,1 0,-2 0,1 0,-1 0,1 0,-1-2,-3-1,0-1,0 0,0-1,-3-1,0 3,0-1,-1 1,1 0,-1-1,1 2,-1-1,-1 1,1 0,1-1,-1 3,0-2,-1 0,-1 0,4-2,-2 2,-2 0,-2-2,5 4,-1-2,-2 2,1 0,-1 0,0 0,3 0,-1 0,1 3</inkml:trace>
</inkml:ink>
</file>

<file path=ppt/ink/ink4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681 972,'-3'-1,"3"7,-4-2,2 3,1-3,-1-1,-2 5,3-5,1 0</inkml:trace>
</inkml:ink>
</file>

<file path=ppt/ink/ink4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651 1000,'3'2,"-2"2,1-1,-2 0,3 1,1-1,1-1,-1-2,3-1</inkml:trace>
</inkml:ink>
</file>

<file path=ppt/ink/ink4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824 978,'2'3,"-4"1,1 3,-1-1,-1-3</inkml:trace>
</inkml:ink>
</file>

<file path=ppt/ink/ink4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806 987,'0'4,"0"0,0-1,0 1,4-2,0-2,-1 0,1 0,-1-1,0 1</inkml:trace>
</inkml:ink>
</file>

<file path=ppt/ink/ink4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1158 942,'0'3,"-1"4,-4-5,1 4,-1 4,0 0,1-3,0 0,2-3,1-1,1 0</inkml:trace>
</inkml:ink>
</file>

<file path=ppt/ink/ink4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1111 990,'1'6,"1"0,2-2,1-9,2-2,-5 3,8-1,-6 1,2-2,-5 3</inkml:trace>
</inkml:ink>
</file>

<file path=ppt/ink/ink4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1195 1058,'4'2,"0"-2,2 0,2 0,-2 0,2 0,-2 0,3 0,-5 0,3 0,3 0,-6 0,-1 0,4 0,0 0,-1 0,-2 0,-1 0,1 0,2 0,-1-1,2 1,-1 0,-1 0,3-2,-5 2,1 0,3 0,-3 0,1 0,0 0,1 0,-1 0,-1 0,3 0,-1 0,-3 0,1 0,4 0,-4 0,-1 0,4 0,0 0,-1 0,-2 0,2 0,1 0,-1 0,-2 0,-1 0,5 0,-2 0,2 0,-4 0,3 0,1 0,-2 0,-2 0,0 0,3 0,-3 0,0 0,1 0,-1 0,-1-2,1 2,1 0,-1 0,1 0,-2-2,1 2,0 0,3-3,1 1,-4 2,0-2,2 2,0-4,-2 2,1 0,-1 2,-1-1,1-1,-1-2,-1 1</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1487 391,'-7'-2,"-2"2,0-3,-4 3,7-2,-1 0,3 2,1 0,-1 0,-2 0,3 0,-2 0,1 0,0 0,0 0,-2 0,0 0,3 0,-1 0,1 0,0 0,-1 0,-1 1,-1-1,3 1,0 1,-1 0,1 0,-3 1,3-1,-1 1,1 3,1-3,2 1,0-1,0 0,0 1,0-1,0 1,0-1,0 1,3 3,0-3,1-3,-1 3,1-4,2 2,0 0,3-2,0 3,0-3,0 0,-4 2,-2-2,4 0,-1 2,2-2,-4 0,3 0,0 0,-4 0,5 0,-2 0,1 0,0 0,0 0,-4 0,4 0,-3 0,2 0,-2 0,1 0,-1 0,4 0,-3 0,-1 0,2 0,-2-1,3-3,-3 2,0 2,-1-3,1 0,-2-1,0 0,0 0,-2 0,0 0,0-3,0 1,-3 0,-3 0,2 4,-2 0,-4-3,0 0,0 1,0-1,1 2,-1-2,1 3,2-5,1 7,2 0,0 0,1 0,0-2,-1 2,-2 0,3 0,-3 0,3 0,-5 3,5-1,-1 1,1-1,0 0</inkml:trace>
</inkml:ink>
</file>

<file path=ppt/ink/ink4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1642 1009,'-4'-3,"2"-1,-1 4,-1 0,1 0,-1 0,1 0,-1 0,1 0,-1 0,1 0,-3 0,-1 0,0 0,4 0,-4 0,-2 0,0 1,-4 2,4-3,-3 0,0 0,5 0,4 0,-6 0,-3 0,-5 0,1 0,4 0,-1 0,1 0,0 0,-1 0,1 0,3 0,0 0,-3 0,3 0,2 0,4 0,-4 0,3 0,-2 0,-1 0,0 2,-1-2,1 0,4 0,-1 0,1 0,-1 2,-3-2,-1 0,3 0,1 0,1 0,-3 0,3 0,-1 2,1-2,-1 0,1 1,-3-1,3 0,-3 6,4 2,0-2,-2 2,4-5,0 1</inkml:trace>
</inkml:ink>
</file>

<file path=ppt/ink/ink4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1768 569,'5'-8,"3"2,-2 0,2 0,-2-2,-3 5</inkml:trace>
</inkml:ink>
</file>

<file path=ppt/ink/ink4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1792 519,'5'3,"1"-3,-3 0,0 2,-1 2,-2 2,0 3,0 0,0-5,2-1,-2 0</inkml:trace>
</inkml:ink>
</file>

<file path=ppt/ink/ink4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2130 537,'0'6,"1"3,2 0,-1 4,4 1,-1 3,1 0,-3 0,3 0,-4 0,1-4,0 0,-1-6,0-2,-1 0,4 2,-5-3,0 0,0-1,0 3,2 3,-2 0,3 3,-3-5,0-3,0 2,0 3,2 0,0 4,1-3,-1-6,0 3,-2-3,0 3,0 1,0-4,0 0,0 3,1-4,1 1,-2 2,0-2,0 2,3 1,-3-1,2 4,0-4,0 0</inkml:trace>
</inkml:ink>
</file>

<file path=ppt/ink/ink4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2186 923,'5'3,"-2"-2,1 1,-1 0,1 2,-2-1,1-1,3-7,-4 1,0-2,3-4,3 0,-4 3,-4 3</inkml:trace>
</inkml:ink>
</file>

<file path=ppt/ink/ink4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2190 1008,'3'3,"3"-1,1 2,-3-4,-1 0,1-4</inkml:trace>
</inkml:ink>
</file>

<file path=ppt/ink/ink4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2217 1005,'3'-2,"3"2,-1 0,-1 0,-1 1,-6 4</inkml:trace>
</inkml:ink>
</file>

<file path=ppt/ink/ink4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1966 395,'6'0</inkml:trace>
</inkml:ink>
</file>

<file path=ppt/ink/ink4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1982 539,'6'0,"1"0,-3 0</inkml:trace>
</inkml:ink>
</file>

<file path=ppt/ink/ink4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2342 1023,'4'0,"-1"0,1 0</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1569 13,'-3'0,"-3"1,3 0,-3-1,3 2,-1 1,0-1,-1 2,-2-2,4 0,1 1,-1 1,-1-1,4 1,-2-1,-1 5,3-4,0 2,0-2,0 2,0 3,0-2,0-2,0 1,0 0,3 1,1-4,-1-1,5 2,-1-2,0-2,2 0,0 0,3 0,-6 0,-2 0,3 0,5 0,1-2,0-1,-4 3,3-2,-8-2,2 2,-4-2,2 2,-1-2,1 3,-3-3,1 1,-2-3,0-1,0-1,-1-1,-6 2,-1-1,2 6,-1-2,0-1,-6 0,4 0,-4 3,0-1,6 1,3 0,-3 2,4 0</inkml:trace>
</inkml:ink>
</file>

<file path=ppt/ink/ink4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2479 1026,'2'-3,"4"0,2 2,-2 1,-2-2</inkml:trace>
</inkml:ink>
</file>

<file path=ppt/ink/ink4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1966 427,'4'0</inkml:trace>
</inkml:ink>
</file>

<file path=ppt/ink/ink4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2381 1021,'4'0,"-1"0,1 0,-1 0</inkml:trace>
</inkml:ink>
</file>

<file path=ppt/ink/ink4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1875 477,'4'-2,"5"2,0 0,0 0,0 0,-5 4,-1-4</inkml:trace>
</inkml:ink>
</file>

<file path=ppt/ink/ink4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2432 1018,'4'4,"0"-4,-1 0,0 0</inkml:trace>
</inkml:ink>
</file>

<file path=ppt/ink/ink4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1496 347,'7'0,"2"0,-1 0,4 0,5 0,3 0,4 0,4 0,24 0,-28 0,0 0,-4 0,-3 0,-5 0,-9 0,-1-6,-2-3,0 0,0 5,0 0,-1-2,-1-1,-3 0,3 3,-2-3,0 3,-1 0,-2-3,3 5,0 2,-3-2,-5 2,3 0,-3 0,3 0,-3 0,0 0,5 1,1-1,2 5,-1-3,2-2,-5 5,0-1,3 0,1-2,-3 5,1-1,2-4,1 1,-1 1,4-1,-2 1,2-1,0 1,0 3,0-3,0 0,0 2,0-2,0 3,0-1,1 2,7-1,-1-1,-1-2,3-2,0-2,0 0,0 0,3 0,-3 0,0 0,3-2,1 0,-9 2,0-2,3-3,-2 4,-1-3,-1-3,-3 0,3 1,-1-7,3 3,-2-3,-1 7,-2 2,2-5,1-4,-3 0,0-3,0-4,0 4,0-1,0 5,0 0,0-1,-1 9,-3 1,2-1,-1 1,0 1,-1 2,-3 0,3 0,0 0,-2 0,-1 0,-2 0,0 1,-4 2,-4 3,3-1,1 0,-1 4,9-5,3 0,-2 3,-1 0,-2-2,5-1,0 0,0 0,-2 1,1-2,1 5,0-5,-3 5,1-2,2-3</inkml:trace>
</inkml:ink>
</file>

<file path=ppt/ink/ink4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2347 932,'-7'3,"0"2,3-3,-1 0,1 1,3 1,-1-1,2 0,1 1,0-1,1 1,0-1,1 1,1-2,-1-1,2-1,-1 0,1 0,-1 0,-1 0,2 0,-1 0,-1 0,1 0,-1 0,1 0,3 0,-4 0,3 0,-3 0,3 0,1 0,-2 0,-1 0,-1 0,2 0,3 0,-5 0,1 0,3 0,1-2,-2-1,-2 3,2-3,-3-1,-1-1,0 1,-2-1,0-1,0 2,0-1,-1 2,-3 1,-2 2,-1 0,1 0,-3 0,3 0,2 0,-3 0,4 0,-2-2,2 2,-4 0,3-2,0 2,0 0,-2 0,0 0,-2 0,2 0,2 0,-1 0,1 0,1 0</inkml:trace>
</inkml:ink>
</file>

<file path=ppt/ink/ink4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1664 619,'-2'4,"2"0,0 2,0 1,0-2,0 1,0-3</inkml:trace>
</inkml:ink>
</file>

<file path=ppt/ink/ink4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1665 621,'0'6,"0"-3,0 1,0 1,0 3,0-5,0 4,0-3,-1 2,-1 3,2-5,-2 2,2-1,-2-2,0 3,2-3,0 5,-1-1,-1-3,2 3,-4 0,4-3,0 1,0-1,0 0,0-1,0 1,0 0,0 4,0-1,0-3,0 0,0-1,0 3,0-3,0 1,0 1,0-1,0 2,0-3,0 1,0-1,0 1,0 0,0-1,0 1,0-1,0 1,3 1,0-1,3-3,-3 1,1-2,1 2,-2-2,1 0,0 2,0-2,-1 2,2-2,3 1,-5 1,1 0,-1-2,1 0,-1 0,3 0,-3 0,1 0,-1 0,0 0,1 0,3 0,-3 0,-1 0,1 0,-1 0,2 0,1 0,-3 0,0-1,-1-3,-2-2,5-4,-3 6,-1 0,3-1,-4 1,2 1,0-1,-2 1,0-1,0 1,0-1,0 1,0 0,0-1,-3 8,0-2,-1 1,1 1,-1-3,1-1,0 4,-1-3,1-1,-1 0,1 2,1 2,-1-4,-1 0,1 0,-1 0,0 2,1-2,-1 0,1 0,-2 0,1-1,1 1,-2-2,2 2,0-2,-1 2,1 0,-1-1,1-1,-2 0,1 2,-1 0,-3 0,5 0</inkml:trace>
</inkml:ink>
</file>

<file path=ppt/ink/ink4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1672 620,'3'-2,"0"0,1 2,-1 0,2 0,2 4,-3-4,3 2,-1 3,3-3,1 3,-3 2,-3-7,3 2,-3 5,0-7,-3 3,-1 1,2 0,0-1</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1648 22,'7'0,"-1"0,0 0,0 0,-1 0,-1 0,1 0,1 0,1 0,1 4,-5-4,1 0,-1 0,0 0,3 0,-3 0,1 0,-1 0,0 0,1 2,-1-2</inkml:trace>
</inkml:ink>
</file>

<file path=ppt/ink/ink4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1758 626,'3'8,"0"0,-1-4,1 3,-1-1,-2 1,2-3,0 2,0 0,-2 1,2-3,-2-1,0 4,0-3,0 3,1-3,-1 1,0-1,0-1,0 3,2-3,0 1,-1-1,-1 2,0 1,0-3,0 0,0 1,0-1,0 1,0 0,0 3,0-4,0 0,0 1,0-1,0 1,0-1</inkml:trace>
</inkml:ink>
</file>

<file path=ppt/ink/ink4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1767 857,'4'3,"-3"2,3-1,-2 2,0-2,-1-1,1 1</inkml:trace>
</inkml:ink>
</file>

<file path=ppt/ink/ink4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1766 867,'0'-3,"0"0,0-4,0 3,0 1,0-1,0-2,0 3,1-1,2 9,-3-2,0 2,2-1</inkml:trace>
</inkml:ink>
</file>

<file path=ppt/ink/ink4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2236 927,'-4'0,"-1"0,1 0,-1 0,1 0,0 1,-2 1,3 0,0 1,1 0,0 1,-1-1,3 1,-2 1,2-1,0 0,0 3,0 1,0-1,3 1,-3-3,2 1,2-1,-3-1,3-1,-2 1,1-1,3 3,1-3,1-3,-5 0,5 2,0-2,-2 0,1 0,-3 0,0 0,2 0,-2 0,-1 0,1 0,-1 0,1-2,-1-1,0-1,1 1,-3-1,1 1,0-1,-2 0,2-2,-2 2,2 1,-2 0,0-1,0-3,0 3,0 0,0-4,0 2,-3 1,1 0,2 2,-1-1,-1 0,-2 2,0-1,1 1,-1 2,-1-3,-1 1,1-2,1 4,-1 0,2-2,-1 2,1 0,-1 0,0 0,1 0,-1 0,1 0,-1 0,1 1,-1 1,1 0,-1 1,1-1</inkml:trace>
</inkml:ink>
</file>

<file path=ppt/ink/ink4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1657 824,'-3'0,"0"0,-1 2,11-2,-4 0,1-1</inkml:trace>
</inkml:ink>
</file>

<file path=ppt/ink/ink4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1807 699,'-5'3,"-3"-1,5 0,0 1,3 1,-2-1,4 1,2-1,1-1,1 2,-3-4,0 0,1 0,-1 0,1 2,2-1,-3-1,0 0,1 0,-1 0,1 0,-1 0,1-2,-4-2,-1-1,-3 5,1-2,-1-1,1 1,-1 0,1 2,-1 0,1 0,0 0,-1 0,1 0</inkml:trace>
</inkml:ink>
</file>

<file path=ppt/ink/ink4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1802 690,'2'0</inkml:trace>
</inkml:ink>
</file>

<file path=ppt/ink/ink4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1803 690,'3'-1,"0"1,1 0,-1 4,1-1,-1-1,0 0</inkml:trace>
</inkml:ink>
</file>

<file path=ppt/ink/ink4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1815 747,'-3'0,"0"0,-1 0,1 4,-1-2,1 1,1 1,2-1,-2 0,2 1,0-1,0 1,0-1,5-1,0-2,3 0,-5 0,1 0,3 2,-3-2,-1 0,0 0,1 0,-1 0,1 0,-1 0,0 0,1 0,-2-6,0-1,-2 4,-3-1,0 1,-2-1,1 3,1-1,-1-1,1 3,-1-4,1 4,0 0,-1 0,1-1,-1-1,1 2,0 0</inkml:trace>
</inkml:ink>
</file>

<file path=ppt/ink/ink4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2004 330,'5'0,"0"0,0 0,1 0,-3 0,3 0,-1 0,-1 0,0 2,1-2,-1 0,-1 0,1 1,-1-1</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1675 266,'3'1,"3"-1,3 3,4-1,-4-2,3 0,5 0,3 0,-4 0,-12 0</inkml:trace>
</inkml:ink>
</file>

<file path=ppt/ink/ink4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1985 399,'4'0,"-1"0,1 0,-1-1,4-1,1 0,-4 0,2 2,-2-2,-1 2</inkml:trace>
</inkml:ink>
</file>

<file path=ppt/ink/ink4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1978 426,'4'0,"1"0,-1 0,2 0,1 0,5 0,0 0,-3 0,-2 0,-4 0</inkml:trace>
</inkml:ink>
</file>

<file path=ppt/ink/ink4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2048 625,'-2'3,"2"3,-2 6,2-3,0 3,0-8,0 4,0-2,-3 3,3-2,0-1,0 3,0 0,0 0,-2 3,2-8,0 4,0-1,0-4,0 1,0 2,0-1,0 2,0-1,0-3,0 1,0-1,0 0,2 1,-2-1,0 1,2 1,0-1,0-1,-1 3,1-3,0 1,2-1,-3 1,10 7,5-8,-11-3,1 0,3 0,-4 0,2 0,-3 0,1 0,0 0,-1 0,35 0,-33 0,43 5,-42-5,1 0,-4 0,0 0,1 0,0 0,7 1,-4-1,-3 0,4 0,-5 0,1 0,2 0,-1 3,2-3,-2 0,6 0,-5 0,-4 0,4 0,2 2,0 0,-2-2,-4 0,4 0,2 0,-3 0,-2 0,3 0,-1 0,1 0,-3 0,3 0,-1 0,-3 0,1 0,-1 0,1-2,0 2,1 0,0-2,1 0,-3 1,0-1,1 0,-1-1,1 3,-1-3,3 1,-3 2,0 0,1 0,-1 0,1-2,1 0,1-5,-2 5,-1 0,0-1,3-1,-4 0,0-3,-2 4,0-1,0 1,0-1,0-3,0 0,0 3,0 0,0 1,0-4,0 1,0-2,0 4,0 0,0-2,0-3,0 2,0 4,0-6,0 2,0 3,0-2,0 2,0-2,0 2,0 0,0 0,0 0,0 1,0-1,0 0,0-2,0-1,0-1,0 3,0-1,0 3,0-2,-1-1,-1 1,-5 3,1-1,-4 1,1 2,0-2,3 2,-2-2,5 2,-3 0,1 0,1-2,-1 2,1 0,-1 0,0 0,1 0,1 0,-1 0,0 0,-3 0,1 0,2 0,-2 0,-1 0,4 0,-4 0,-2 0,0-4,-1 1,-2 3,-9-3,-3 3,-4 0,0 0,-4 0,1 0,3 0,4 0,3 0,1 0,4 0,4 0,3 0,5 0,0 0,0 0,1 1,0 1,-1-2,1 0,-1 1,3 5,1 0,0-2,0 1,0 3,0-3,0-1,2 1</inkml:trace>
</inkml:ink>
</file>

<file path=ppt/ink/ink4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2101 630,'-4'0,"1"0,-1 2,1 0,-1 0,-2 0,2 1,1 3,-1-3,0 3,2-2,-2 3,0 0,2-3,0 1,0-2,1 2,1-1,-4 0,4-1,0 1,0-1,0 3,0-1,0 0,0-1,0 2,0 1,0-3,0-1,0 3,0-1,0-2,0 1,0 0,0-1,0 2,0 1,0-3,0 2,0 3,1-1,-1-3,0-1,0 1,0-1,0 1,0 3,2-3,-2-1,1 2,3 1,-2-1,1-1,-1-1,2 1,1-1,0 4,-1-5,0 0,0-2,2 2,1 3,2-3,1 3,-1-3,1 1,-1-1,-3-2,-2 0,2 0,-2 0,4 0,-1 0,-3 0,4 0,-5 0,5 0,-5-2,1 0,0 0,-2-2,2 2,0 0,-1 0,1 0,-1-1,1-1,-1 3,3-1,-1-2,-3 1,2 1,1-2,1 1,-2-4,0 4,-1-1,-3 1,2-2,2 2,-3-2,4-2,-4 4,3-1,-4 1,2-1,-1 0,-1 1,3-2,-2 0,1 0,-2-3,0 4,0 0,0-2,0 2,0 0,0-2,0 2,0-2,0-1,0-5,0 3,0 0,0 0,0 3,0 2,0 0,0 1,-2-3,0 3,-2-2,1-1,-3 0,4 0,-3 0,0 4,1-2,0 0,0 4,-3-2,4 2,-1-2,-1-1,2 3,-4-2,1 2,-1-2,3 2,-2 0,-1 0,1 0,0 0,2 0,-3 0,3 0,1 0,-1 0,-3 0,4 0,-4 0,1 0,2 1,-3 1,3-2,-2 3,-1 1,1 0,3-2,-2-2,1 1,2 3,-1-2,-1-1,1 3,0-4,-3 2</inkml:trace>
</inkml:ink>
</file>

<file path=ppt/ink/ink4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2337 643,'-4'0,"0"3,-2 2,1 1,5-2,-4-2,2 2,-2 4,2-3,-5 2,5-4,0 3,0 0,1-3,1 1,-2 3,2-4,-2 1,2 2,0-3,0 0,0 1,0 0,0-1,-1 1,1-1,0 1,0-1,0 3,0-1,0-2,0 1,0 3,0-3,0 1,0-1,0 1,0 0,2-1,2 1,-2-1,-1 3,3-3,-1-1,1 3,0-3,-1-1,0 0,1 1,-1-1,1-1,1 1,1 0,-1 0,-1-2,1 2,-1-2,-1 1,3-1,1 0,-2 2,-2-2,3 0,-1 0,3 0,-5 2,5 0,-3 0,0 0,-1-2,1 2,1-2,1 0,-4 0,3 0,1 0,1 1,-3-1,3 0,-1 0,1 0,-5 0,4 0,-3-3,2-1,-3 3,2-3,-1 1,-2-1,2 2,-2-2,1 1,-1-2,2 2,-2-1,0 0,0 1,-1-1,-1-1,4-3,-4 4,2 0,-2 0,2-2,-2-1,0 1,0-1,0 1,0-1,0 1,0 0,0-4,0 1,0 0,0 0,0 5,0 1,0-4,0 0,0 1,0 2,0 1,0-3,0 2,0-3,0 4,-1-1,1 0,-2 0,-2-2,4 1,-2 1,-1-4,-3 3,3 1,-5-1,4 5,0-2,-2 2,2 0,-2 0,2 0,-3 0,3 0,1 0,-1 0,-3 0,1 0,1 0,1 0,-3 0,4 0,-1 0,0 0,0 0,1 0,-1 0,-2 0,1 3,-2-1,1-2,0 2,2-2,-3 2,4-2,-4 7,1-7,2 2,0-2,1 0,0 0,-1 2,-4 4,4-2,-2 0,0 0,2 0,0-1,0 2,1-2,-1 0,3 1,-1 0</inkml:trace>
</inkml:ink>
</file>

<file path=ppt/ink/ink4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2312 701,'-4'0,"2"5,0-1,1-1,-1 3,-2-2,4-1,-4 3,4-3,0 1,0-1,-2 0,2 1,0 1,0-1,0 2,1-3,-1 0,0 3,0-2,2-1,-2 3,2-3,-1 1,-1-1,2 0,-2 1,2-1,1 1,1-1,-1-1,1-2,-1 0,1 2,1 0,-2-2,3 0,-1 0,-1 0,-1 2,1-2,2 2,1-2,-4 0,1 0,-1 0,3 0,-3 0,1 0,1 0,3 0,-3 0,-1 0,-1 0,1 0,-1 0,0-1,1-1,-2-1,3-3,-1 3,-3-1,1 1,2-1,-4 0,2-3,0 4,-2-3,2 3,-2-3,0-1,0 4,0-3,0 2,0 0,0-1,-3-1,-1 4,2-2,0 0,-2-1,2 0,-2 1,0 2,-2-1,2-2,0 3,-1-1,-2-2,3 5,-1 0,1-2,1 2,-1 0,1 0,-3 0,3 0,-1 0,-3 0,0 0,0 4,3-4,-3 7,2-5,0-1,1 1,2 2,1-1</inkml:trace>
</inkml:ink>
</file>

<file path=ppt/ink/ink4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2237 172,'-5'1,"0"5,1-1,2 2,-3 3,-3 0,4 0,1-1,3-5,-2 0,2 3,-4 0,2-3,2 3,0-3,-2 2,2-2,-2 3,-1 5,3-6,0 4,-2-1,2-2,-2-1,2 1,0-1,0 0,0 6,-3-2,3 2,0-3,0 0,0 0,0-3,0-2,0 3,0-4,0 4,0 0,0 0,0-3,0 2,0 1,0-3,0 4,2-4,0 10,0-9,-2-1,0 0,1 1,1 3,0-1,2 1,-2-3,0 2,0 0,0-3,-2-1,1 1,3 3,-2-3,2-3,-1 3,3 0,0-2,1 2,-3-2,0-2,1 0,3 2,-2-2,-2 0,3 0,2 0,3 0,-9 0,4 0,2 0,-3 0,2 0,1 0,0 0,-3 2,-2-2,2 0,1 0,0 0,1 0,-4 0,2 0,0 0,1 0,-1 0,1 0,0 0,-3 0,2 0,0 0,-1 0,-2 0,1 0,-1-1,3-2,-3-3,1 3,1-1,-1 4,-1-2,1 0,-1 1,1 1,-1-2,1-2,3-1,-5 1,2 2,0 0,1-3,0-2,-1 3,-1-3,1 3,2-2,-2 1,-2-1,0 0,0-1,-2 3,2-2,0 2,-2-3,0 3,0-2,0 2,0-2,0-3,0-3,1-1,-1 4,0-3,0-1,0 7,0 0,0-6,0-5,0 1,0 0,0-4,0-1,0 5,0 4,0-1,0 1,0 0,0 3,0 5,-1 0,-1-3,2 3,-2 0,0 0,2-2,-3-1,1 2,-1 1,1-2,-2 4,1-1,-5-3,4 6,0 0,0 0,-2 0,-3 0,-3 0,8 0,-2 0,-6 0,3 0,-3 2,3-2,2 2,3-2,-2 2,2-2,-3 0,0 2,3-2,-3 0,1 0,2 4,-4-4,2 3,2-3,0 0,1 1,-1-1,1 2,-1-2,-1 0,-2 0,2 0,1 2,0-2,0 0,0 0,-3 0,3 0,0 0,-2 0,2 0,-3 0,2 0,2 0,-1 2,0-2,0 0,-1 2,1-2,1 1,0 1,-1-2,0 2,-4 2,2 0,-2-2,5-2</inkml:trace>
</inkml:ink>
</file>

<file path=ppt/ink/ink4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1942 649,'2'0</inkml:trace>
</inkml:ink>
</file>

<file path=ppt/ink/ink4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1947 609,'-2'3,"0"0,2 1,-2 2,0-2,2 2,-2 1,0 0,1-1,-1 2,2-2,-2-1,2 3,0-2,0 2,0-5,0 4,0-3,-2 3,2 0,0-3,0 2,0-3,0 4,0 0,0 0,0-3,0 2,0-2,0 0,0-1,0 3,0 1,0-1,1-1,-1-2,4 3,-2 1,-1-1,-1-2,3 0,-3 2,2-2,0 0,0 1,2 2,-3-1,3-3,0-1,1-2,3 2,-1 2,-1-3,1-1,-1 0,2 0,-3 0,2 0,-2 0,0 0,-3-3,5-4,-5 3,1-2,-1-1,0 1,-2-1,0 1,2-1,0 1,-2-1,0-2,0-3,0 0,0 5,0 4,0-6,0-3,0-1,0 4,0 0,-1 0,-1 0,0 5,-2-2,0 2,0 0,2 0,0 1,-2-5,1 3,-1-1,1 3,1-1,0 1,0-1,-2 0,2-3,-2 4,-2-4,2 5,-2 0,2-1,-2-1,3 0,-1 3,0 1,1 0,-1 2,1-2</inkml:trace>
</inkml:ink>
</file>

<file path=ppt/ink/ink4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1864 642,'2'0</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1736 45,'0'7,"0"5,0 8,0 8,0 4,0 4,0-5,0 1,0-4,0 0,0-8,0-7,0-9,2-1,-2 5</inkml:trace>
</inkml:ink>
</file>

<file path=ppt/ink/ink4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1841 649,'2'0</inkml:trace>
</inkml:ink>
</file>

<file path=ppt/ink/ink4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1854 648,'0'-3,"0"-3,0 3,2-1,2-4,-2 2,-2 3,2-2,-2 1,1 1,-1-1,4 1,-1-1,1 1,-1 3,1 0,-1 0,2 0,3 1,-3 6,-2-7,4 2,-3 0,-1 0,3-1,-2 3,-1-2,1 2,-1-1,1-1,-1-2,1 3,-4 1,1-1,-1 0</inkml:trace>
</inkml:ink>
</file>

<file path=ppt/ink/ink4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1849 607,'0'3,"0"2,1-1,-1 3,2-1,-1 1,1-1,-2-3,2 1,1-3,1-5,3-3,-3 3,-1-1,1 1,-1 2,1-1</inkml:trace>
</inkml:ink>
</file>

<file path=ppt/ink/ink4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1808 668,'6'1,"-2"1,3 0,1 2,-3-2,1-2,-3 1,1-1,-1 0,0 0,1 0,-1-2,1-2,-3 1,-1 0,0-3,2 3</inkml:trace>
</inkml:ink>
</file>

<file path=ppt/ink/ink4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1853 679,'3'0,"3"-2,-1 2,3-1,-5-1,1 0,1 0,3-1,-4 1,-1 2,-1-4,2 1,-1-1,0 1,-3 0,0-3,0 3,0-1,0 1,0-1,0 1,0-1,0 1,-4-1,2 1,-1-1,-1-2,1 5,-1-3,0 4,0-2,0 0,-1 0,2-1,-3 3,2 0,1 0,0 0,-3 0,1 0,-2 0,0 3,3-1,-3-2,3 2,0 2,1 0,-1-3,2 3,-1 1,1 1,-1-3,1 1,2-1,-2 0,2 1,0-1,0 3,0-3,1 2,1-1,-2-1,1 1</inkml:trace>
</inkml:ink>
</file>

<file path=ppt/ink/ink4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1959 630,'3'0,"0"4,-1-1,2 5</inkml:trace>
</inkml:ink>
</file>

<file path=ppt/ink/ink4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1967 641,'4'0</inkml:trace>
</inkml:ink>
</file>

<file path=ppt/ink/ink4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2006 829,'3'7,"4"2,1 2,0-1,3 5,1 3,-3-4,-1 0,0 0,0-4,-1-5,-4-2,-1 1,2-4,2 4,-3-2,1-2,1 0,2 0,-3 0,3 0,-1 0,-2 0,2 0,-2 0,3 0,-4 0,0 0,1 0,1 0,-1-1</inkml:trace>
</inkml:ink>
</file>

<file path=ppt/ink/ink4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1859 615,'2'-6,"-2"2,0-2,4 2,-4 0,2-2,0 2,-1 1,1-2,0 1,0 1</inkml:trace>
</inkml:ink>
</file>

<file path=ppt/ink/ink4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2122 620,'0'-3,"0"0,0-1,0 7</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1725 57,'4'-3,"-1"-1,1 1,-3 0,1 7,0 4,-2-4,2 1,-2-1,2-1</inkml:trace>
</inkml:ink>
</file>

<file path=ppt/ink/ink4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1867 603,'2'-4,"0"1,0-3,0 2,5-3,-7 3,1-1,3 2,-4-1,5-2,-1 3,-2-1,1 1,1 1,-1 0,-1-1,2 1,-1 0,1-1,-1 3,1-2,-1 0,0-1,1 1,-1-1,1 1,-1 0,3-1,1-1,2 2,1 0,-4 2,-2 0,2 0,0-2,-1 0,0 2,-1 0,3-2,2 2,0 0,0 0,3 0,0 0,0 0,-3 0,1 1,-4 1,-2-2,3 5,-3-5,-1 0,3 0,-3 2,3-1,1 6,-3-4,-1 0,3 1,-5-1,3 1,-1-1,1 1,-3-1,1 5,2-5,0 3,-2-2,0 0,0 0,1-1,-1 3,-2-3,2 1,-2-1,0 0,1 1,-1 3,0-3,2-1</inkml:trace>
</inkml:ink>
</file>

<file path=ppt/ink/ink4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2197 599,'1'3,"3"0,1 1,-2-1,1 1,0 0,-2-7,0-4,0 0,0 0,-2 0,2 0,1 3</inkml:trace>
</inkml:ink>
</file>

<file path=ppt/ink/ink4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2203 604,'-1'-4,"1"-2,-2 1,0-1,-3 2,-1 4,-2-3,2 3,-2-2,4 0,-2 2,2 0,0 0,1-2,-1 2,1-1,-1 1,1 0,-3 1,3 0,0 3,1-1,-2 1,3-1,-1 1,2-1</inkml:trace>
</inkml:ink>
</file>

<file path=ppt/ink/ink4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2099 574,'-2'4,"2"0,0 5,1-5,1 4,-2-3,2-2</inkml:trace>
</inkml:ink>
</file>

<file path=ppt/ink/ink4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2129 617,'6'-3,"-4"-1,5 0,-1-1,4 1,-3-3,3-1,-6 8,2-6,-3 5,1-1,5-1,-3 3,2 0,-4 0,2 0,1 0,5 0,1 5,0-3,1 4,-1-4,0 4,1-1,-10-3,1 0,-1-2,0 2,-1 1,3 4,-1-4,-3 1,2-3</inkml:trace>
</inkml:ink>
</file>

<file path=ppt/ink/ink4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2365 622,'7'0</inkml:trace>
</inkml:ink>
</file>

<file path=ppt/ink/ink4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2379 621,'6'0,"-2"-2,2 2,-2 0,2 0,1 0,2 0,0 0,-3 0,-2 0,2 0,-2 0,2 0,-1 1,-2-1,1 0</inkml:trace>
</inkml:ink>
</file>

<file path=ppt/ink/ink4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565 1100,'3'0,"2"0,-1 0,-1 0,1 0,-1 2,2-2,1 0,-1 0,0 0,3 0,-5 0,1 0,1 0,0 0,1 0,-2 0,2 0,1 0,-3 0,0 0,4 0,-1 0,-3 0,2 0,-2 0,3 2,2-2,0 0,0 0,3 0,0 0,-3 0,-3 0,-2 0,5 0,-2 0,0 2,-2-2,-1 0,0 0,-1 0,3 0,0 0,-1 0,-2 0,1 0,-1 1,1-1,-1 0,3 0,-3 0,1 0,-1 0,3-1,1-1,2 0,0 2,-3 0,-1 0</inkml:trace>
</inkml:ink>
</file>

<file path=ppt/ink/ink4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471 1217,'3'0,"1"0,3-3,0 3,-1 0,3 0,-5 0,4 0,-2 0,3 0,3 0,0 0,-3 0,-5 0,0 0,-1 0,0 0,1 0,4 0,1 0,-6 0,5 0,-3 0,-1-1,-1 1,3 0,1 0,1 0,-1 0,1 0,-1 0,0-2,-1 2,-1 0,1 0,-3 0,1 0,1 0,-1 0,0 0,0 0,2 0,-3 0,1 0,-1 0,1 0,-1 0,1 0,-1 0</inkml:trace>
</inkml:ink>
</file>

<file path=ppt/ink/ink4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919 1198,'8'-2,"-1"2,1 0,1 0,3 0,4 0,0 0,0 0,-3 0,-1 0,1 0,-10 0,0 0</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1717 254,'1'5,"3"2,-4-3,2-1,1-2,1-3,1-1,-1-1,-3 1,1-1,2 1,-3-5</inkml:trace>
</inkml:ink>
</file>

<file path=ppt/ink/ink4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1106 1212,'6'0,"0"0,0 0,3 0,-2 0,-2 0,-1 0,-1 0,1 0,-1 0,0 0,1 0,-1 0,1 0,-1 0,1 0,-1 0,2 0,1 0,-3 2,1 0,-1-2,4 1,13-1,-17 0,4 0,-3 0,2 3,-2-3,3 2,0-2,0 2,0-2,1 2,-5-2,1 0,-1 0,4 0,0 0,1 0,-5 0,3 0,-2 0,2 0,-1 0,-1 0,0 0,0 0,0 0,3 0,-3 4,3-4,-1 0,-1 2,-1-2,1 0,0 0,1 0,-3 0,4 0,-3 0,1 0,0 0,1 0,-3 0,1 0,-1 0,0 0,1 0,1 0,-1 0,-1 0,3 0,-1 0,2 0,-3 0,-1 0,1 0,-1 0,0 0,1 0,1 0,1 0,-1-1,0 1,1 0,-1 0,0-2,3 0,-2 0,2 2,-1-2,-3 2,3-2,-2 2,0 0,-1 0,-1-1,3-1,-1 0,-1 2,0 0,2 0,1 0,0 0,0 0,-3 0,-1 0,5 0,-5 0,1 0,-1 0,0 0,1 0,-1 0,1 1,-1-1,0 0,1 0,-1 0</inkml:trace>
</inkml:ink>
</file>

<file path=ppt/ink/ink4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1305 73,'4'0,"0"0,-1 3,1-1,0 0,-1 2,3-1,-3-3,1 0,2-9,-4 5,0 0,3-3,-3 3,4-1,-6 2,4-1</inkml:trace>
</inkml:ink>
</file>

<file path=ppt/ink/ink4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1315 106,'-1'3,"3"1,1-4,1 3,-1 1,0-5,-1-5,0 2,0-4,0 4,-2 1,4-1</inkml:trace>
</inkml:ink>
</file>

<file path=ppt/ink/ink4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1936 121,'5'0,"0"0,-2 0,3 0,-3-2,1 2,0 0,-1 0,-1-3,1 3,1 0,-1 0,1 0,1 0,-2 0,1 0,-1 0,1 0,1 0,-2 0,1 0,-1 0,1 0,1 0,-1 0,1 0,-1 2,1 0,2-2,-3 0,-1 0,1 0,-1 0,1 0,-1 0,1 0,-1 0,0 0,1 0,-1 0,3 0,-3 0,3 0,-3 0</inkml:trace>
</inkml:ink>
</file>

<file path=ppt/ink/ink4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2180 151,'4'0,"1"0,-1 0,0 0,-1-2,1 2,-1 0,1 0,1 0,-2 0,1 0,-1 0,1 0,-1 0,1 0,-1 0,5 0,-3 0,-1 0,-1 0,0 0,3 0,-2 0,-1 0,1 0,-1 0,1 0,-1 0,0 0,1 0,-1 0,1 0,-1 0,1 0,-1 0,1 0,-1 0,0 0,1 1,-1 0,1 1,-1-2,1 4,-1-4,1 0,-1 0,1 2,3-2,-2 0,1 0,-3 0,1 0,-1 0,1 1,-1-1,0 0,1 0,-1 0,1 0,-1 0,1 0,1 0,1 0,-2 0,-1 0,0 0,1 0,-1 0,3 0,-3 0,0 0,-1-4,2 3,-1-3,-1 1,-2-1,0 1,0-1,0 0,0 1,-1-1,-2 1,1-1,-2 3,1-1,-1 0,1 2,-1 0,1 0,0 0,-1 0,-1 0,-2 0,0 1,3-1,1 0,-5 4,3-4,1 0,-2 0,-3 0,0 0,5 0,0 0,-2 0,-2 0,5 0,-3 0,-2-1,5 1,-1 0,-3 0,2-2,1 2,-3 0,2-2,1 2,0 0,0 0,-1 0,1 0,0 0,1 0,0 0,-1 0,1 0,-1 0,0 0,-2 0,2 0,-1 0,1-1,-1 1,1 0,1 0,-3 0,1 0,1 0,-2 0,-2 0,4 0,-5 0,6 0,-1 0,1 0,1 6,2-2,0-1,1 5,1-5,-1 1,1-1,0 1,1-1,3 1,-3-4</inkml:trace>
</inkml:ink>
</file>

<file path=ppt/ink/ink4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1311 138,'3'1,"0"2,5-6,-4 0,-4-1,3 1,-1-1,-2 0</inkml:trace>
</inkml:ink>
</file>

<file path=ppt/ink/ink4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1686 91,'-5'0,"2"0,-1 0,1 0</inkml:trace>
</inkml:ink>
</file>

<file path=ppt/ink/ink4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1677 88,'-3'0,"-4"0,3 0,1 2,-1 0,2 2,1-1,1 2,0 1,0-3,0 0,2 1,2-4,0 0,-1 2,1 0,3-2,-3 0,-1 0,1 0,1 0,-1 1,-1-1,3 0,-1 0,-2 0,3 0,-3 0,1 0,-1 0,5 0,-1 0,-4 0,1 0,-1 0,1 0,3-2,-3 2,4 0,-3-2,-1 0,0 2,-1 0</inkml:trace>
</inkml:ink>
</file>

<file path=ppt/ink/ink4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1794 93,'-2'-4,"-2"-2,1 5,-1 1,-2 0,-1 0,1 0,-1 0,-2 0,0-3,5 3,0 0,-2 0,2 0,1-1,-1 1,1 0,-1 0,-1 0,2 0,-3 0,3 0,-1 2,1-2,-1 0,1 2,-1-2,1 2,-1-1,1 1</inkml:trace>
</inkml:ink>
</file>

<file path=ppt/ink/ink4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1762 23,'0'4,"0"3,0 5,0 1,0-1,0-3,0 0,-5-7</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1786 338,'5'0,"0"0,-1 0,5 0,3 0,0 0,1 0,-1 0,-3 0,0 0,-5 0,-1 0,1 0,-1 0,1 0,-1 0,0 0,1 0,3 0,-2 0,4 0,0 0,0 0,-3 0,0 0</inkml:trace>
</inkml:ink>
</file>

<file path=ppt/ink/ink4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1749 66,'0'5,"3"2,-2-3,1 0,0-1,2-4,2-6,0-1,1 4,-5 0,0 0,1 0</inkml:trace>
</inkml:ink>
</file>

<file path=ppt/ink/ink4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1672 116,'-3'1,"-1"1,1 1,3 4,1-3,2-1,1-1,-1-2,0 2,1-2,-1 0,1 0,1 0,0 2,-1-2,-1 0,1 0,-1 0,1 0,-1 0,1 0,-1 1,0-1,1 0,-1 0</inkml:trace>
</inkml:ink>
</file>

<file path=ppt/ink/ink4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1746 149,'7'0,"-2"0,-1 0,-1 2,0-2,1 0,-1 0,1 0,4 0,-3 0,0 0,1 0,-1 0,-2 0,1 0,-1 0,-1-3,-2-1</inkml:trace>
</inkml:ink>
</file>

<file path=ppt/ink/ink4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1819 136,'2'0</inkml:trace>
</inkml:ink>
</file>

<file path=ppt/ink/ink4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1820 125,'0'-3,"-2"0,-2-1,1 1,-1-1,1 3,-3-5,3 6,0 0</inkml:trace>
</inkml:ink>
</file>

<file path=ppt/ink/ink4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1791 119,'3'0,"-3"-4,0 1,0-1,-1 1,0-1</inkml:trace>
</inkml:ink>
</file>

<file path=ppt/ink/ink4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1309 165,'4'0,"-1"3,1 1,-1-1,1 1,-3-1,3-1</inkml:trace>
</inkml:ink>
</file>

<file path=ppt/ink/ink4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1325 158,'-3'2,"-3"2,2 1,0-3,-1 4,1-3,0 1,1-1</inkml:trace>
</inkml:ink>
</file>

<file path=ppt/ink/ink4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1910 194,'3'0,"0"0,2-1,1 1,-3-2,1 2,-1-2,0 1,1 1,-1 0,1 0,1 0,-1 0,-1 0,1 0,-1-2,3 0,-1 2,-2-2,1 2,-1 0,1-1,-1 1,1 0,-1-2,0 2,5 0,-1 0,-1 0,-3 0,0 0,1 0,-1 0,3 0,-3 0,0 0,1 1,1-1,-1 0,-1 0,0 0,1 0,-1 1,1-1,1 0,0 0,-1 0,0 4,1-2,-1-2,-1 0,1 0,-1 2,1-2,-1 0,1 0,-1 0,0 0,1 0,2-3,-4-3,-1 3,-1-5,4 1,-4 3,2-1,-5 5,0-2,-1 2,1 0,-1 0,-3 0,1 0,1 0,0 0,1 0,-3 0,0 0,2 0,-1 0,2 0,-2 0,1 0,1 0,1 0,-1 0,-3 0,2 0,1 0,0-2,-1 2,1 0,-2 0,2 0,-3 0,1 0,2 0,-2 0,-1 0,1 0,1 0,1 0,0 0,0 0,0 0,-1 0,1 0,1 0,-1 0,0 0,0 0,0 0,1 0,-1 0,0 0,-1 0,1 1,1-1,-1 3,1-1,-1 2,2 1,-1 3,-1-5,1 0,1 1,-1-1,3 1,0 1,0-2,0 1,3-3,2-1,-2 0,3 0,-1 0,-2 0,1 0,-1 0,3-2</inkml:trace>
</inkml:ink>
</file>

<file path=ppt/ink/ink4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2233 193,'3'-1,"2"1,-1 0,-1 0,0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64 689,'2'0</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1898 398,'6'0,"-3"0,1 0,3-1,1 1,-1 0,-1 0,1 0,-2 0,1 0,-1 0,2 0,-1 0,-2 0,0 0,1 0,1 0,-2 0,4 0,-4 0,2 0,-2 0,0 0,3 0,-1 0,2 0,-5 0,3 0,-1 0,0 0,-1 0,2 0,-1 0,-1 0,1 0,0 0,-1 0,2 0,-3 0,3 0,-2 0,2 0,-2 0,2 0,2 0,-2 0,0 1,1-1,-3 0,2 2,2-2,-4 0,2 0,0 0,-3 0,3 0,1 0,-2 0,3 0,-3 0,2 0,-2 0,0 0,-1 0,2 0,-1 0,-2 0,1 0,-1 0,1 0,-1 0,1 0,-1 0,3 0,-3 0,1 0,-1 0,1 0,-1 0,1 0,-1 0,1 0,1 0,-2 0,1 0,-1 0,1 0,-1 0,1 0,-1 0,0 0,1 0,-1 0,1 0,-1 0</inkml:trace>
</inkml:ink>
</file>

<file path=ppt/ink/ink5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69 1270,'1'4,"2"-1,1 5,0-5,-4 0,1 1,3-1,-1-1,5-7,-4 1,0 2,3-2,2-1,2-3,-4 3,-4 2,0 1</inkml:trace>
</inkml:ink>
</file>

<file path=ppt/ink/ink5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53 1321,'0'3,"4"0,0 1,-1-1,0 1,1-4,-1 0,1-1,1-3,-1 4,-2-4,2 1,-1-1,3 1,-3-1,3 2</inkml:trace>
</inkml:ink>
</file>

<file path=ppt/ink/ink5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71 1388,'0'-3,"-4"0,0 1,1-2,0 1,-1-3,1 3,-1 0,1-1,1 0,3 7,0 0</inkml:trace>
</inkml:ink>
</file>

<file path=ppt/ink/ink5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284 294,'-4'-4,"0"2,0-2,1 1,1-2,0-2,2 4,0-1,0 0,0 1,0-1,1 1,2-1,1 1</inkml:trace>
</inkml:ink>
</file>

<file path=ppt/ink/ink5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71 1438,'-1'-4,"-2"1,0-1,-1 1,1-2,1 0,-3-1,1 0,8 15,-3-6,1 1,2-1,-1 1,0-2,1 1,0-1,-1 0,2 5,-2-7,1 1,0-7,3-1,3-4,6-7,-10 13</inkml:trace>
</inkml:ink>
</file>

<file path=ppt/ink/ink5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905 1430,'3'0,"0"0,1-2,-1 0,3-2,0 0,-2 4,-1-2,-3-1,-1-3,-2 3,-1 1,0-2,0 2,-2-2,3 3,0-1,-1 0,-1 0,1 2,1 0,-1 1,1 1,1 1,-1 1,-1-1,2 3,1-3,1 1,-2-1,2 4,0-3,1 1,5-1,-2 4,-1-3,2 2,2-4,-3 3,-1-3,1-1,-4-7,0-4,2 0,0 5,-2-1,0 1</inkml:trace>
</inkml:ink>
</file>

<file path=ppt/ink/ink5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1800 1308,'3'0,"0"0,1-3,-1 3,1 0,-1 0,1 0</inkml:trace>
</inkml:ink>
</file>

<file path=ppt/ink/ink5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1901 1359,'7'-2,"0"2,-4 0,3-2,-2 2</inkml:trace>
</inkml:ink>
</file>

<file path=ppt/ink/ink5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1797 1284,'4'0,"-1"0,1 0,-1 0,1 0,-1 0,0 0,1-2,3 0,-3 0,2 0,1-3,1 1,-5 4,-7 0,1-1,-1-1,1 2,-1 0,1-2,0 2,-1 0,1 0,-1 0,1 0,-1-1,1 1,0 0,-1 0,1 0,-1-2,1 4,3 2,-2-1,2 1,1-1</inkml:trace>
</inkml:ink>
</file>

<file path=ppt/ink/ink5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1663 1322,'5'-2,"-1"2,-1 0,4 0,-3 0,2 0,1 0,-2 0,-2 0,1 0</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1771 453,'5'0,"1"0,-2 0,4 0,-5 0,4 0,-3 0,2 0,3 0,3 0,-3 0,0 0,3 0,-3 0,0 0,0 0,0 0,0 0,-5 0,1 0,-2 0,3 0,-1 0,-1 0,-1 0,1 0,-1 0,0 0,1 0,1 0,-1 0,-1 0,3 0,-3 0,1 0,-1 0,1 0,1 0,2 0,-1 0,1 0,1 0,-2 0,-1 0,2 0,-3 0,2 0,1 0,-1 0,1 0,-1 0,1 0,-1 0,-3 0,0 0,1 0,-1 0,1 0,-1 0,1 0,2 0,-3 0,3 0,-3 0,3 0,-1 0,3 0,-4 0,0-1,0 1,3 0,1 0,-1 0,-3 0,3-2,-3 0,3 2,-2-1,5-1,-4 0,2 2,-1-2,-3 2,0-2,-1 2,5 0,-1 0,0 0,2 0,3 0,0 0,0 0,5 0,-1 0,0 0,1 0,-5 0,0 0,1 0,-1 0,4 0,-3 0,-1 0,-5 0,-4-2,2 2,-1-1</inkml:trace>
</inkml:ink>
</file>

<file path=ppt/ink/ink5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460 256,'-7'5,"3"-3,1 1,-1-3,0 2,1 0,-1 4,0-3,3 1,-1-1,4 0,2-1,1-2,-1 0,5 2,-2-2,0 0,2 0,4 3,0-1,3-2,0 0,-3 0,-1 0,-8 0,1 0,-1 0,-1 0,3 0,-1 0,2 0,1 0,-1 0,-3 0,4 0,-2 0,-2 0,2 3,-2-3,3 0,-1 2,-2-2,3 2,-2-2,0 0,-1 0,3 0,0 0,1 0,-5 0,1 0,4 0,-5 0,0 0,5 0,-3 0,2 0,-2 0,-1 0,2 0,-2 0,0 0,0 0,3 0,-1 0,1-1,-1-3,1 1,-3-1,1-1,-1 3,-3-3,-4 1,0 0,-3 2,-2-1,4-2,0 3,0 2,1-1,-1-1,1 0,-3 0,2 0,0 2,1 0,-1-2,-1-1,-2 3,2-2,2 2,-1 0,0-2,-1 2,-2 0,3 0,-2 0,2 0,-5 0,0 0,0 0,3 0,-1 0,1 0,2 0,-2 0,-2 0,4 0,-2 0,0 0,2 0,1 0,-1 0,0 0,0 0,0 0,0 0,-2 0,0 0,2 0,0 0,-3 0,4 0,-5 0,5 0,-1 0,-1 0,2 0,-1 0,1 0,-1 0,-1 0,1 0,0 0,0 0,-2 0,2 0,0 0,-2 0,2 0,0 0,1 0</inkml:trace>
</inkml:ink>
</file>

<file path=ppt/ink/ink5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190 365,'4'0,"-1"0,1 0,2 2,-3-2,3 2,1-2,1 2,-1-2,1 0,-1 0,1 0,-3 0,-1 0,1 0,0 0,2 0,-4 0,4 0,-1 0,-2 0,3 0,-1 0,1 0,-3 0,1 0,-1 0,-1 0,0 0,1 0,-1 0,3 0,-3 0,1 0,-1 0,3 0,-1 0,2 0,1 0,4 0,1-2,-4 2,4-2,0-1,-7 3,-2-2,-1 2,0-1,1-1,-1 2</inkml:trace>
</inkml:ink>
</file>

<file path=ppt/ink/ink5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160 444,'4'0,"2"-2,1 0,-1 2,-2 0,5 0,3 0,4 0,1 0,-5 0,0 0,1 0,-9 0,-1 0,2 0,-1 0,-1 0,1 0,-1 0,1 0,-1 0,0 0,1 0,4 0,-3 0,1 0,2 0,-3 0,-1 0,0 0,1 0,-1 0,-1 0,1 0</inkml:trace>
</inkml:ink>
</file>

<file path=ppt/ink/ink5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403 441,'-6'0,"-1"4,3-4,-2 4,2-2,-3 0,3 3,-2-3,3-1,-1 3,3 1,1-2,0 1,0-1,0 3,1 0,3 2,-1-3,-1 3,2-5,-1 1,1-2,3 2,-3-4,3 0,-2 0,-1 0,-1 0,1 0,1-3,-1 0,-1-1,1-2,-2 1,0-3,0 3,-2-4,2 0,0 2,-2-1,0 5,0-4,0 0,0 3,-1-4,-3 6,0-2,-2 0,3 1,0 1,-1 2,0 0,-1 0,2 1,1 3,0 0,0-1,2 1,-2 2,-3-1,1 3</inkml:trace>
</inkml:ink>
</file>

<file path=ppt/ink/ink5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322 584,'3'0,"3"0,2 1,-1-1,-4 0,1 0,-1 0,1 0,-1 0,1 0,-1 0,2 0,-1 0,-1 0,1 0,-1 0,1 0,-1 0,1 0,-1 0,2 0,1 0,-1 0,-2 0,1 0</inkml:trace>
</inkml:ink>
</file>

<file path=ppt/ink/ink5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1536 561,'-2'4,"2"1,0 2,0-2,0 0,0-1,0-1,0 1,0-1,0 0,0 1,0-1,0 1,0-1,0 0,0 1,0 1,0 1,0-3,0 1,0-1,0 0,0 1,0 0</inkml:trace>
</inkml:ink>
</file>

<file path=ppt/ink/ink5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1524 649,'4'5,"-2"0,2-1,-1-3,-1-5,1 3</inkml:trace>
</inkml:ink>
</file>

<file path=ppt/ink/ink5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1577 693,'2'0</inkml:trace>
</inkml:ink>
</file>

<file path=ppt/ink/ink5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1562 707,'-4'0,"5"-3,5-3,-2 4,3 2,2-2,0 0,0 2,0 0,3 0,0 0,-8 0,4 0,-3 0,-2 0,1 0,1 0,-2 0,1 0,-1 0</inkml:trace>
</inkml:ink>
</file>

<file path=ppt/ink/ink5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1531 785,'8'0,"-5"0,4 0,-2 0,-1 0,-1 0,0 0</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1795 518,'5'0,"3"0,-3 0,-1 3,0-3,-1 0,1 0,-1 2,3-2,-3 0,3 0,-3 0,5 0,-5 0,1 0,-1 0,0 0,3 0,-3 0,0 0,1 0,-1-2,-1-6,0 4,-2 0,5 0,-5 1,0-1,-1 1,3-1,-2-3,0 3,0 0,0 1,-6 1,3-1,-1 3,-1 0,-2 0,1 0,-1 0,1 0,0 0,2 0,1 0,-1 0,1 0,0 0,-1 0,1 0,-1-2,1 2,-1 0,1-2,-3 2,3 0,-1 0,1 0,-1 0,-1 0,0 0,1 0,1 0,0 0,-1 0,1 0,3 3,0 3,0 3,0 0,0-2,0-2,0-1,0-1,2 0,-2 1,4-1,-1-1,0-2,1 4,0-4,-1 0,5 2,-5-2,1 0,-1 0</inkml:trace>
</inkml:ink>
</file>

<file path=ppt/ink/ink5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1527 745,'2'0</inkml:trace>
</inkml:ink>
</file>

<file path=ppt/ink/ink5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1525 753,'2'0</inkml:trace>
</inkml:ink>
</file>

<file path=ppt/ink/ink5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1534 768,'0'-4,"0"1</inkml:trace>
</inkml:ink>
</file>

<file path=ppt/ink/ink5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1542 741,'0'3,"-1"0,-1 0,2 1</inkml:trace>
</inkml:ink>
</file>

<file path=ppt/ink/ink5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1544 743,'2'0</inkml:trace>
</inkml:ink>
</file>

<file path=ppt/ink/ink5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1545 743,'4'1,"-4"2,-3 1,3-1</inkml:trace>
</inkml:ink>
</file>

<file path=ppt/ink/ink5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1543 753,'3'0,"2"0,-1 0,-5 5,-7 0,3 1,1-3</inkml:trace>
</inkml:ink>
</file>

<file path=ppt/ink/ink5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1537 758,'3'-1,"0"3,0-1,1-1,-1 2,1-2</inkml:trace>
</inkml:ink>
</file>

<file path=ppt/ink/ink5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1581 736,'0'4,"0"-1,0 1,0 0,0-1,0 3,0-3,0 1</inkml:trace>
</inkml:ink>
</file>

<file path=ppt/ink/ink5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1568 746,'3'-2,"0"2,3 0,-1-4,0 4</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2036 610,'4'0,"-1"0,1 0,3 0,0-1,-4-3,3 4,-2 0,-1-1,0 1,1 0,-1 0,1 0,-1-2</inkml:trace>
</inkml:ink>
</file>

<file path=ppt/ink/ink5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1588 735,'-4'1,"4"3,-1 1,-3 1,1-3,-1 1,1-1</inkml:trace>
</inkml:ink>
</file>

<file path=ppt/ink/ink5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1576 763,'0'3,"0"1,-2-1</inkml:trace>
</inkml:ink>
</file>

<file path=ppt/ink/ink5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1574 753,'1'-4,"2"3,0 1,3 0,-3 2,-1 2,-2-1,1 0,-1 1,0-1,0 1,0-1,0 0</inkml:trace>
</inkml:ink>
</file>

<file path=ppt/ink/ink5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1585 759,'3'-2,"0"1</inkml:trace>
</inkml:ink>
</file>

<file path=ppt/ink/ink5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1585 760,'3'0,"0"0</inkml:trace>
</inkml:ink>
</file>

<file path=ppt/ink/ink5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2127 441,'2'0</inkml:trace>
</inkml:ink>
</file>

<file path=ppt/ink/ink5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2132 474,'4'0,"-1"0</inkml:trace>
</inkml:ink>
</file>

<file path=ppt/ink/ink5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2142 507,'3'2,"3"-2,-2 0,-1 0</inkml:trace>
</inkml:ink>
</file>

<file path=ppt/ink/ink5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2295 362,'4'-4,"2"2,3 2,0 0,3 0,5-2,0-1,-1 0,1 0,0 0,-5 3,1 0,-9 0,1 0,0 0,3 0,-1 0,1-2,-1 1,-1 1,-3 0,1 0,-1 0,0 0,1 0,3 0,1 0,-1 0,-2 0,-1 0,-1 0</inkml:trace>
</inkml:ink>
</file>

<file path=ppt/ink/ink5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2072 442,'3'0,"0"0,3 0,-3 0,1 0,-1-2</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2013 551,'-3'1,"3"2,-2 1,0 0,0 4,0-3,1-1,1-7,0-2,2 1,1 3,1 1,-1 0,1 0,-3 4,-5 4,0-6,-3 2,-1-2</inkml:trace>
</inkml:ink>
</file>

<file path=ppt/ink/ink5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2080 484,'4'2,"1"-2</inkml:trace>
</inkml:ink>
</file>

<file path=ppt/ink/ink5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2077 545,'3'0,"1"0,1-3,-1 1,-1 0,0-1,3 1</inkml:trace>
</inkml:ink>
</file>

<file path=ppt/ink/ink5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2277 430,'5'-6,"-1"4,0 0,3 2,1-2,-2 2,-2 0,2 0,-2 0,3 0,5 0,0 0,0 0,5 0,-5 0,0 0,-3 0,-5 0,0 0,3 0,-4 0,4 0,2 0,-5 0,1 0,-1 0,1 0,3-2,-5 2,5-2,-1 0,-4 2,1-2</inkml:trace>
</inkml:ink>
</file>

<file path=ppt/ink/ink5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2404 482,'6'0,"-2"0,3 0,0 0,2 0,0 0,3 0,-6 0,-2 0,0 0,1 0,-1 0,-1 0,0 2</inkml:trace>
</inkml:ink>
</file>

<file path=ppt/ink/ink5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2332 550,'3'2,"0"-2,1 0,1 0,-1 0,1 0,-1 0,-1 0,1 0,-1 0,5 0,-5 0,6 0,0 0,3 0,-2-1,-1-2,-6 3,1 0</inkml:trace>
</inkml:ink>
</file>

<file path=ppt/ink/ink5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2128 559,'2'0</inkml:trace>
</inkml:ink>
</file>

<file path=ppt/ink/ink5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2229 543,'3'-6,"4"0,-1-2,1 1,-3 3,-2 0,2-1,-2 1,2 2</inkml:trace>
</inkml:ink>
</file>

<file path=ppt/ink/ink5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2259 489,'3'-2,"2"2,-2 0,1 0,-3 8,-1 0,0-3,-2-1,0 4</inkml:trace>
</inkml:ink>
</file>

<file path=ppt/ink/ink5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849 536,'2'4,"-2"1,0-1,0 1,0 1,0-3,0 1,0-1,4-4,-2-3,0 0,0 0,0 0,-1 0,3 1,-1 0</inkml:trace>
</inkml:ink>
</file>

<file path=ppt/ink/ink5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1951 66,'-1'3,"3"0,-1 0,3-1,-3 1,3 1,-1-4,3-5,-2 1,-1 3,2-1,0-2</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2036 566,'-6'-1,"3"3,0 1,1 1,2 1,0-1,0-1,0 0,4-1,-1-2,1-1,-1-2,1 0,-4-1,0 1,-1-1,-1 1,0 7,2 2,0-3,0 0,3-1,0-2,1 0,-1 0</inkml:trace>
</inkml:ink>
</file>

<file path=ppt/ink/ink5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1957 59,'3'0,"1"4,-1-1,1-1,-1 1,-1 1,1-1,-1 0</inkml:trace>
</inkml:ink>
</file>

<file path=ppt/ink/ink5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1990 73,'-4'0,"-1"5,-2-1,3-2,-3 5,3-2,-1-3,1 4,-2-2</inkml:trace>
</inkml:ink>
</file>

<file path=ppt/ink/ink5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2234 96,'4'0,"1"-2,-2 2,5 0,-3 0,-1 0,-1 0,1 0,1 0,-2 0,1 0,1 0,-2 0,3 0,-3 0,1 0,-1 0,1 0,-1 0,1 0,3 0,0 0,-3 0,-1 0,5 0,-5 0,3 0,-1 0,0 0,-1 0,-1 0,1 0,0 0,-1 1,1-1,-1 0,1 0,-1 0</inkml:trace>
</inkml:ink>
</file>

<file path=ppt/ink/ink5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2418 85,'8'8,"-4"-3,-1 1,-1-1</inkml:trace>
</inkml:ink>
</file>

<file path=ppt/ink/ink5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2441 87,'0'4,"-4"6,0-6,0-2,2 5,-2-3,2-1</inkml:trace>
</inkml:ink>
</file>

<file path=ppt/ink/ink5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1933 114,'4'6,"0"-4,-1-2,0 0,3-1,1-6,1 1,-1 0,-1 1,0-1,-2 1</inkml:trace>
</inkml:ink>
</file>

<file path=ppt/ink/ink5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1935 204,'-1'3,"5"1,-1-2,1-2,-1 0,3-7,-3 3,1 3,-1-3,1 1,-3 0</inkml:trace>
</inkml:ink>
</file>

<file path=ppt/ink/ink5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456 755,'4'0,"2"0,0 0,-2 1,0-1,2 2,-1 0,2-2,1 0,-4 0,2 0,3 0,0 0,-2 0,-4 0,4 0,2 0,-5 0,-1 0,4 0,-3 0,2 0,-2 0,2 0,3 0,-2 0,-3 0,2 0,3 0,3 0,-3 0,3 0,0 0,1 0,-4 0,0 0,3 0,0 0,-3 0,-3 2,-2-2,3 3,2-3,0 2,0 0,1 0,-7-2,5 2,-1-2,-3 0,0 0,1 0,-1 0</inkml:trace>
</inkml:ink>
</file>

<file path=ppt/ink/ink5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1939 224,'3'2,"-2"1,3 1,-1-1,2-3,1-1,0-6,-1 5,-2-1</inkml:trace>
</inkml:ink>
</file>

<file path=ppt/ink/ink5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2394 275,'24'0,"-15"0,3 0,4 0,-10 0,-2 0,3 0,2 0,-1 0</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2063 561,'-2'4,"2"0,0 1,2-1,2-4,-2 3,-1 1,-7-4,3 1</inkml:trace>
</inkml:ink>
</file>

<file path=ppt/ink/ink5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288 1166,'-4'-1,"-1"4,1-1,-2 3,1-3,-1 0,-4 5,0 1,0-3,3 2,5-2,2-1,1 0,6 2,0 0,2-4,5 4,-1-4,-4 1,5 2,-10-5,-1 0,1 0,-1 0,0 0,1 0,1 0,3-5,-4 2,1-1,-3 0,1 0,-1 0,0-3,0 0,-2 3,0-2,0 2,0-2,0 2,0 1,-1-5,-3 1,0 0,1 3,-1 1,2-1,-3 2,-1 2,1-2,-1 2,-3-2,0 2,-3 0,6 0,2 0,-5 0,2 0,3 0,1 0,-1 1,1-1</inkml:trace>
</inkml:ink>
</file>

<file path=ppt/ink/ink5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1420 883,'2'0</inkml:trace>
</inkml:ink>
</file>

<file path=ppt/ink/ink5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1519 958,'6'0,"-2"-1,3-2,5 3,1-2,-4 2,3 0,-6 0,2 0,-3 0,3 0,-2 0,1-2,0 2,2 0,3-3,-5 3,-4 0,1 0,2 0,-3 0</inkml:trace>
</inkml:ink>
</file>

<file path=ppt/ink/ink5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397 1130,'5'-2,"-2"0,0 2,1-2,-1 9,-3-4,0 1,2-1,0 1,-2 1,0-1,0-1,0 1,0-1,0 3,-2-3,-2 0,1 1,-1-1,-1-1,1 0,-3-2,3 0,0 2,-3-2,1 0,2 0,-1 0,1 0,1 0</inkml:trace>
</inkml:ink>
</file>

<file path=ppt/ink/ink5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359 1177,'-2'3,"-4"1,2-4,0 4,1-2,-1 0,1 1,3 0,4-3,-1 0</inkml:trace>
</inkml:ink>
</file>

<file path=ppt/ink/ink5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339 1198,'2'0</inkml:trace>
</inkml:ink>
</file>

<file path=ppt/ink/ink5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558 1162,'-3'0,"-1"0,1 0,-1 6,2-2,0 1,0-1,1-1,-1 3,0-3,2 1,-2-1,2 1,-3-1,3 1,4 0,-2-1,4 3,0-2,0 0,-2-2,4 0,-1-2,1 0,-2 0,-1 0,3 0,1 0,-3 0,2 0,-2 0,2 0,-2 0,-2 0,2 0,-2 0,2 0,2 0,1 0,-3 0,-2 0,3 0,-3-1,0 1,-1 0,0 0,1-2,-1 1,1 1,-1-4,1 2,-1-1,1 1,-5-2,-4-2,-2 1,1 3,2 2,0-4,-3-1,2 1,0 0,2 3,-1-3,1 4,-3-2,3 2,-1-2,-6 2,1-2,3 2,2 0,-5 0,5-2,0 0,-3 2,3 0,-2 0,2 0,-1 0,1 0,1 0,-6 0,1 0,4 0,1 0,-4 1,3-1,-2 2,2-2,-3 0,3 2,-2-2,2 2</inkml:trace>
</inkml:ink>
</file>

<file path=ppt/ink/ink5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876 1253,'0'-3,"7"1,-4 0,5-2,-4 2,-1 2,1-2,-1 2,5-2,-4 2,5 0,0 0,0 0,3 0,-3 0,3 0,0 0,-3 0,-3 0,2 0,-5 0,1 0,-1 0,1 0,1 0,-2 0,1 0,-1 0,1 0,-1 0,1 0,-1 0,3-2,3 0,3 2,1 0,-1 0,1 0,-1 0,0 0,-3 0,-5 0,0 0,-1 0</inkml:trace>
</inkml:ink>
</file>

<file path=ppt/ink/ink5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1248 1250,'7'0,"-1"0,1 0,-4 0,4 0,0 0,0 0,-3 0,1 0,-1 0,1 0,-1 0,2 0,-2 0,3 0,-1 0,-1 1,3-1,-2 0,0 0,-1 0,0 0,-1 0,-1 0,5 0,-5 0,3 0,-1 0,-2 0,3 0,0 0,-3 0,1 0,2 0,-1 0,2 0,-3 0,-1 0,5 0,-1 0,-3 0,4 0,-5 0,4 0,2 0,0 0,0 0,0 0,3 0,0 0,0 0,-3 0,3 0,1 0,3 0,0 0,5 0,-5 0,0 0,0 0,1 0,-1 0,0 0,-12 0,0 0,2 0,-2 0,0 0,0 0,3 0,-3 0,0 0,1 0</inkml:trace>
</inkml:ink>
</file>

<file path=ppt/ink/ink5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2293 451,'-4'2,"0"5,0-3,2 3,0-1,-3-3,5 1,0 1,0-1,0 3,0-1,0 3,3-5,-1 3,2-5,-1 2,7 0,-1-1,-2-3,-4 0,6 0,3 0,5 0,-1 0,0 0,0 0,-3 0,-1 0,1 0,-1 0,-3 0,0 0,3-2,2-3,-1-1,1 1,0-1,-5 2,-4-1,-3 1,-1-1,-1 1,0-1,0-2,0 3,-1 0,-1-4,0 4,0 0,-2 0,-3-1,1 1,-7-1,3 0,-4-1,-2 3,-5 0,1 3,-4 0,0 0,4 0,-1 0,-3 0,4 0,0 0,4 0,3 0,9 0,1 0,-1 1,1-1</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2081 574,'3'0,"0"0,1-2,0 2,-1-2,-1-1,-1-1,-1 1,2-1,-6 3,2 5,2-1,0 2,0-1,0-1,0 1,0-1,0 1,0-1,1 0,2-3,1-2,-1 0,1 1,-1-1</inkml:trace>
</inkml:ink>
</file>

<file path=ppt/ink/ink5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1229 1159,'0'-4,"0"0,0 1,0-1,0 1,4 1,-1-2,1 3,-1 1,3-2,-1 2,2 5,1 1,-1-2,-1-2,-10 2,1-3,1 3</inkml:trace>
</inkml:ink>
</file>

<file path=ppt/ink/ink5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2251 1050,'-6'9,"1"-5,3 0,0 0,1 0,1 2,-2-3,2 0,0 1,-2 1,2-1,0 1,0 1,0-3,0 0,0 1,0-1,1 1,2-1,1 1,0-2,3 0,-2 2,2-2,-2-2,2 2,-2-2,2 0,1 2,0-2,-5 0,4 0,-3 0,3 0,-1 0,-2 0,3 0,0 0,-1 0,0 0,-1 0,1 0,-1 0,2 0,0 0,-2 0,3 0,1 0,-6 0,3 0,-2 0,-1 0,3 0,1 0,1 0,-1 0,-3 0,-1-1,1 1,3-3,1 1,-1-2,1 4,-5 0,1 0,3-2,-3 2,1 0,1 0,-3-2,1 2,-1-2,0-1,1-2,-1 1,1 0,-2-3,0 3,-2-2,0 3,0-1,0-1,0 1,0-1,0-1,0 2,-3 1,-1-4,0 5,1 1,-4-2,3 3,-2-2,-1 2,3-2,0 2,0-2,-2 2,2-2,0 2,-2 0,2-2,-2 2,2 0,-2 0,-2 0,-1 0,2 0,3 0,-2 0,2 0,-2 0,2 0,0 0,0 0,-1 0,0 0,-1 0,2 0,-2 0,-2 0,2 0,2 0,-2 0,-2 0,5 0,-4 0,1 0,2 0,-3 0,4 0,-5 0,5-2,-1 2,-1-2,1 2,1 0,-3 0,2 0,1 0,-1 0,1 0,-4 0,4 0,0 0</inkml:trace>
</inkml:ink>
</file>

<file path=ppt/ink/ink5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1543 897,'-6'4,"-1"3,4-2,-1-3,-1 2,2 2,3-3,0 1,0 3,1 1,-1-5,0 1,2 4,-2-5,3-1,0 2,3 1,-2-5,3 0,2 2,4 1,4-1,3 1,1 0,-4 0,0 0,-5-3,0 0,-5 0,-4 0,5-1,-1-3,-1 2,-3-1,0 1,3 0,-3-1,3-3,-2-1,-2 3,2-1,0 2,-4-1,0 1,0-1,0 1,0 0,-1-1,-3 1,1-1,1 1,-1-1,-1 1,1-1,-1 3,1-1,-3 0,3-1,-3 1,-1 0,3 0,-3 0,1 2,-1-2,3 0,-2 2,-1-3,-2 3,3 0,-1 0,-2 0,0 0,-3 0,0 0,-1 0,1 0,3 0,5 0,1 0,-1 0,1 0,0 0,-3 0,3 0,-1 1,1 1,0 1,-1 1,1 1,1-1,-2-2,0 2,4-1</inkml:trace>
</inkml:ink>
</file>

<file path=ppt/ink/ink5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1766 993,'3'6,"0"1,-1-3,0 2</inkml:trace>
</inkml:ink>
</file>

<file path=ppt/ink/ink5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1774 995,'-4'5,"2"3,-3 2,3-4,-2-2</inkml:trace>
</inkml:ink>
</file>

<file path=ppt/ink/ink5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1792 1000,'1'3,"-1"0,2 1,1-4,1-1,-1-2,1-1,-5-3,-3 7,1 0,-1 0,1 0,-1 0</inkml:trace>
</inkml:ink>
</file>

<file path=ppt/ink/ink5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1814 994,'0'4,"0"1,0 1,0 3,0-5,0 1</inkml:trace>
</inkml:ink>
</file>

<file path=ppt/ink/ink5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1822 1000,'-3'3,"0"0</inkml:trace>
</inkml:ink>
</file>

<file path=ppt/ink/ink5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1841 987,'5'7,"-3"-2,-2 1,2-2,0 1,1-5,1 0,0-4,-3-2,-1 0,0 3,2 12,-2 0,0 0,0-3,0-2,0 5,-1 3,1 1,-3 0,1-4,0 0,0-5,-6-4,-1 0,-3 0</inkml:trace>
</inkml:ink>
</file>

<file path=ppt/ink/ink5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1690 1003,'-1'3,"-2"3,1-2,0 2,2 1,0-3,0 1,3 3,1-7,1-2,0-3,-3-3,3 0,-5 2,3-2,-2 4,1-1,-2 0,2 1,-2 7,0 4,0-1,2 0,-2-2</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2123 558,'3'0,"0"0,1 0,-1 0</inkml:trace>
</inkml:ink>
</file>

<file path=ppt/ink/ink5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1736 1004,'3'0,"1"0,-1 0,1 0,-1 0</inkml:trace>
</inkml:ink>
</file>

<file path=ppt/ink/ink5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1725 1019,'4'0,"0"0,-1 0</inkml:trace>
</inkml:ink>
</file>

<file path=ppt/ink/ink5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1513 906,'-2'5,"2"2,0 0,0 0,0 2,1-3,-1 1,2-3,4 1,-2 1,-1-4,1-2,0 0,2 0,1 2,0-2,1 0,-2 0,2 0,-1 0,-3 0,2 0,-1-1,-1-3,-2 0,5 0,-3-3,-2-1,-2 3,2 2,-2-3,0 2,0 1,0-3,0 2,0 1,-1 0,-3 1,-2 2,-1 0,-2 0,3 0,0 0,-1-3,-2 1,5 2,-3 0,0 0,3 0,1 0,0 0,-1 3,1-2,-1 1,1 1,1 1,0 0,1-1,-1 2,0 1</inkml:trace>
</inkml:ink>
</file>

<file path=ppt/ink/ink5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1477 969,'0'3,"0"6,0-5,0-1,1 1,5-4,1-1,-1-5,-4 2,0 0</inkml:trace>
</inkml:ink>
</file>

<file path=ppt/ink/ink5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1512 949,'0'3,"0"0,0 5,0-4,0-1,0 1,0-1,2 1,1-1</inkml:trace>
</inkml:ink>
</file>

<file path=ppt/ink/ink5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1540 964,'3'-2,"3"2,0 0,-1 0,0 0,-1-2,3 0,-1 0,-2 2,6-3,-1 1,-5 2,-1-2,0-1,3-1,1 2,1-4,-5 3</inkml:trace>
</inkml:ink>
</file>

<file path=ppt/ink/ink5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173 298,'4'-2,"5"4,1 0,3 0,0 1,3 0,5 0,0 0,-4 0,-4-1,-1-2,0 0,-8 0,4 0,-3 0,-2 0,5 0,1 0,-5 0,0-1,0 1,-1 0,4 0,2-2,0 2,-3 0,-2-2,3 2,-1 0,2-2,-1 2,-3 0,3 0,0-4,0 2,2 2,0-2,-3 2,2-2,1 2,-3 0,-2-2,0 2,4 0,-1 0,1-2,-2 2,-2-2,-1 0,5 0,-4 2,0-2,2 0,1 0,1 0,-2 2,-1-2,-1-1,1 1,-3-1,-2-1,0-1,0 1,-1 0,-3 3,1 1,-5-6,3 4,-2 2,4-2,-1 2,-1 0,2 0,-1 0,1 0,-2 0,-2 0,1 2,-4 0,1 0,3-2,2 0,-3 0,0 2,2-2,1 2,-1 2,1-3,1 1,-2 0,0 0,1 2,0 0,4-1,-1 1,1-1,0 3,-2-3,2 1,0-1,0 0,3 5,2 0,-1-5,-1 0,1 1,-1-1</inkml:trace>
</inkml:ink>
</file>

<file path=ppt/ink/ink5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230 481,'3'0,"1"0,3-2,-1 2,0 0,3 0,3 0,-5 0,-3 0,2 0,3 0,3 0,-8 0,1 0,-1 0,1-2,-1 2,0-2,-1 2,5-4,-3 2,2 2,-3-2,-1 2,3-2</inkml:trace>
</inkml:ink>
</file>

<file path=ppt/ink/ink5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497 432,'4'0,"5"0,0 0,3 0,-3 0,3 0,0 0,4 0,5 0,-1 0,-4 0,-4 0,1 0,-1 0,-8 0,2-1,-3 1,1 0,2-2,-1 0,-2 0</inkml:trace>
</inkml:ink>
</file>

<file path=ppt/ink/ink5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343 494,'9'-3,"1"-2,3 2,0 1,-6-3,-3 3,0 2,-1-3,1-3,-2 2,0 1,0-1,-2-1,0 1,0-1,0 1,0 0,0 1,0-1,0 1,0-1,-3 1,-2 3,-3-2,3 0,1 2,-1-2,0 2,1 0,1 0,-1 0,-1 3,1-1,1 1,3 1,-2 3,2-1,0-1,0 3,0-3,0-2,0 1,0-1,1 1,2-3,3-1,-5 4,3-4,-1 0,3 0,-1 0,-1 0</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2132 562,'0'4,"4"-4</inkml:trace>
</inkml:ink>
</file>

<file path=ppt/ink/ink5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2002 185,'5'0,"4"0,3 0,1 0,-1 0,0 0,1 2,-6 1,-4-3,3 1,-3-1,1 0,3 0,-4 0</inkml:trace>
</inkml:ink>
</file>

<file path=ppt/ink/ink5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1901 222,'2'0</inkml:trace>
</inkml:ink>
</file>

<file path=ppt/ink/ink5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1876 288,'3'0,"0"0</inkml:trace>
</inkml:ink>
</file>

<file path=ppt/ink/ink5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2016 285,'5'0,"1"0,-2 0,3 0,1 0,-5 0,1 0,-1 0,0 0,1 1,1-1,-1 0,-1 0,3 0,1 2,-3-2</inkml:trace>
</inkml:ink>
</file>

<file path=ppt/ink/ink5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1866 282,'4'0,"5"0,3 0,1 0,-1 0,0 0,-5 0,-4 0</inkml:trace>
</inkml:ink>
</file>

<file path=ppt/ink/ink5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1625 787,'6'0,"-1"0,-1 0,2 2,4 1,-4-3,-2 0,2 0,3 0,0 0,-2 0,-4 0,1 0,-1 0,1 0,-1 0,1 0,-1 0,1-1,-1-3,1-1,-3 0,4 0,-4 2,1-1,2 1,-4-1,0 1,0-1,0 0,0 1,0-1,0 0,0 0,0-2,0 2,0 1,0 0,0-1,0 0,-5-1,2 1,-1 2,-3 1,3 1,-3-3,3 3,-2 0,0 0,-3 0,-3 0,3 0,0 0,-4 2,9 0,-2-2,2 2,-4 2,7 1,-3 2,0-3,4-1,0 5,0-3,0 3,0-1,0 2,0-3,0-2,2 3,-1-4,-1 1,4-3,-2 3,1-4</inkml:trace>
</inkml:ink>
</file>

<file path=ppt/ink/ink5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933 90,'-1'3,"4"-3,3 2,-2-2,-1 1,1 1,1-6,-2-1,1 1,-1 1,-1-3,2 2</inkml:trace>
</inkml:ink>
</file>

<file path=ppt/ink/ink5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1110 92,'2'0</inkml:trace>
</inkml:ink>
</file>

<file path=ppt/ink/ink5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1110 92,'2'0</inkml:trace>
</inkml:ink>
</file>

<file path=ppt/ink/ink5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1116 87,'3'8,"1"-3,-1-1,-1 1,0-1,1-7,0-1,-1-3,0 3,4 0,-6 0,5-1,-4 2,-1-2,3 1,-2 0,1 0,-2 1,2-4,0-1</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100 704,'5'-2,"3"0,-4 2,2-2,4 0,-1 2,0 0,-6 0,1 0,3 0,2 0,3 0,-6 0,-2 0,2 0,3 0,0 0,-2 0,-2 0,-2 0,3 0,0 0,2 0,1 0,0 1,-3-1,0 2,-3-2,2 0,-1 0,-1 0</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2161 566,'-2'3,"0"1,0 1,2-1,0-1,-2 1,2-1,-1 1,-3-5,1-2,-1-1,3 1</inkml:trace>
</inkml:ink>
</file>

<file path=ppt/ink/ink6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710 184,'5'-1,"2"-1,1 2,-4 0,2 0,-2 0,0 0,-1 0,4 0,-1 0,3 0,3 0,4 0,5 0,-1 0,0 0,-4 0,1 0,-5 0,-3 0,-3 0,2 0,-2 0,-2 0,2 0,1 0,-3 0,2 0,-2 0,2 0,-2 0,0 0,0 0,0 0,1 0,-1 0,0 0,5 0,0 0,0 0,3 0,0 0,-3 0,0 0,3 0,-6 0,-2 0,2 0,0 0,-2 0,2 0,0 0,1 1,-3-1,0 2,3-2,1 0,-5 0,5 0,-4 0,0 0,-1 0,1 0,0 0,2 0,3 0,0 0,0 0,3 0,1 0,-1 0,0 0,1 0,3 0,-4 0,1 0,-7 0,1 0,2 0,3 0,-3 0,3 0,-6 0,-2 0,2 0,0 0,-10-1</inkml:trace>
</inkml:ink>
</file>

<file path=ppt/ink/ink6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70 236,'4'-2,"2"0,1 2,0 0,-1 0,-2 0,5 0,3 0,4 0,1-3,-1 3,0 0,1 0,-5 0,4 0,-3 0,-4 0,0 0,0 0,-6 0,1 0,-1-1,3 1,-1 0,0 0,1 0,-3 0,1 0,-1 0,1 0,-1 0,1 0</inkml:trace>
</inkml:ink>
</file>

<file path=ppt/ink/ink6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936 127,'0'3,"3"1,0-3,1 1,-1-2,0-1,1-2,-1-1,1-1,-2 1,-2 1,4-5,-1 2,1 3</inkml:trace>
</inkml:ink>
</file>

<file path=ppt/ink/ink6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1121 125,'7'3,"-3"-3,-1 3,1-1</inkml:trace>
</inkml:ink>
</file>

<file path=ppt/ink/ink6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2319 1181,'-4'-2,"1"2,-1 0,1 0,-1 0,1 0,-1 0,1 0,-1 0,1 1,-1 0,1-1,-3 4,3-2,-1 0,1-1,-1 3,-1 1,1-1,1 1,1-1,0-1,0 1,0 1,0 0,0-1,1-1,-1 3,2-2,0 1,0-1,0 3,0 2,0 0,0 3,0-3,0 3,0 0,0 0,0-5,0-3,1 2,1 3,0-2,-2-3,3 2,-1-2,0 1,-2 1,2-2,-2 0,2 3,-1-3,1-1,4 5,-3-6,3-1,-3-1,0 0,1 0,-1 0,3 0,2 0,-2 0,-2 0,-1 0,3 0,-2 0,3 0,-4 0,1-4,-1-1,3-1,-2 1,-2 1,2-1,-4 2,0-1,2 0,-2-1,0-2,0 1,2-3,-2 2,0 1,0-3,0-3,0 0,0-5,0 1,0 0,-1 3,1 1,-3-1,3 4,-2 2,0 3,0 0,-1 1,1-1,0-2,-1 2,2 0,-3 1,1-1,-2 2,1-2,-1-2,1 6,1 0</inkml:trace>
</inkml:ink>
</file>

<file path=ppt/ink/ink6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2409 1231,'4'4,"-4"0,4 3,-2 0,-2-2,0-1,2 0,-2 4,0-5,0 1,0 3,0-3,0 2,0-3,0 1,0 1,0-2,-2 1,0 0,0 0,0-1,1 0,-3 1,1-1,-1-1,-3 0,4-2,-4 3,2-3,1 0,0 2,-2 1</inkml:trace>
</inkml:ink>
</file>

<file path=ppt/ink/ink6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2500 1136,'3'4,"-3"-1,0 1,0 0,0 1,0 1,0-2,0 3,0-4,0 4,0-1,0 0,-2-3,0 3</inkml:trace>
</inkml:ink>
</file>

<file path=ppt/ink/ink6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2356 1120,'0'5,"2"3,-2-5,2 1,0 3,0 2,0 0,-2-2,2-2,-2 1,0 0,5-2,-2 0,-1-1,2 2,-2-2</inkml:trace>
</inkml:ink>
</file>

<file path=ppt/ink/ink6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2402 1131,'4'5,"0"1,-4-2,2 0,-2 0</inkml:trace>
</inkml:ink>
</file>

<file path=ppt/ink/ink6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2461 1213,'-4'0</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2159 541,'2'3</inkml:trace>
</inkml:ink>
</file>

<file path=ppt/ink/ink6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2491 1026,'0'3,"0"1,0 2,0 1,0-4,0 3,4 4,-4-7,2 1,0 4,-2-5</inkml:trace>
</inkml:ink>
</file>

<file path=ppt/ink/ink6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1295 160,'-1'5,"7"1,1-4,2 0,0 1,4-1,-1-2,1 3,4 0,-4-1,4 1,-4 0,0-1,-9-2,-1 0,1 0,1 0,1-6,0 6,0-5,-2 2,-2-1,-2 1,0-4,0 1,0-1,0 1,0 1,0 1,-1 0,-1 0,1 1,-5 3,2 0,-5 0,-3 0,-1-3,1 3,0 0,-1 0,9 0,-2 0,0 0,-1 0,3 0,-2 0,2 0,-2 0,2 0,1 1,-1-1,1 0,-1 2</inkml:trace>
</inkml:ink>
</file>

<file path=ppt/ink/ink6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1557 128,'-3'1,"-4"5,3-4,-3 1,-2-1,2 0,3 0,-3 0,4-2,4 8,1-5,0 1,2 4,-1-7,1-1,3 0,-2 0,-1 0,-1 0,5 0,-5 0,1 0,-1 0,1 0,1 0,1 0,2 2,0 0,-5-2,2 2,2-2,-4 0,1 0,-1 0,1 0,3 0,-2 0,1 0,-3 0,1-2,-1-3,1 1,-4-1,0 1,0 1,-1-1,-1 0,0 0,-3-1,0 3,1 0,0 2,0 0,-1-1,1 1,-2 0,3 0,0 0,-1 0,1-2,-1 0,-1 2,0 0,1 0,0 0,-3 0,1 0,2 0,0 0,-1 1,2-1,-5 2,4-2,0 0,1 2</inkml:trace>
</inkml:ink>
</file>

<file path=ppt/ink/ink6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1785 141,'-4'0,"1"0,-2 2,1-2,0 0,1 3,0 1,-1-1,4 0,0 3,-2 0,2-3,-1 2,1-1,0-1,0 3,1 1,0-3,1-1,1-1,1 0,-1-2,1 0,1 0,2 0,-3 0,3-2,-3 0,5 0,0 0,-2 2,0-2,-3 0,-1 1,1-1,1 2,-1-4,-1 4,3-2,-3 1,1 1,-1-2,3 0,1-1,-5-2,2 3,2-3,-4 1,-2-2,0 0,0 0,0 2,0-3,0 1,0 2,0-2,0 2,0-3,0 1,-1 2,-4-3,-2 5,0 2,3 0,-2 0,0 0,-1 0,-2 0,-3 0,6 0,0 0,-1 1,3 2,0-1,-2-1,3 3,-3 2,3-1,1 1,0-2,0-1,0 1,2-1,0 3,0-2,0-1,0 1,0-1</inkml:trace>
</inkml:ink>
</file>

<file path=ppt/ink/ink6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1173 615,'3'-2,"0"2,3-2,1 2,2 0,0 0,3 0,0 0,-6 0,-2 0,5 0,0 0,-2 0,-2-2,-2 2,5-1,-5-5,1 6</inkml:trace>
</inkml:ink>
</file>

<file path=ppt/ink/ink6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1290 604,'3'2,"4"2,0-1,0 3,-8-2,-5-2,-1 0,2 2</inkml:trace>
</inkml:ink>
</file>

<file path=ppt/ink/ink6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1281 610,'4'1,"4"3,2 1,3 0,1 3,-7-5,-3-3</inkml:trace>
</inkml:ink>
</file>

<file path=ppt/ink/ink6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1440 722,'4'3,"-1"1,1-1,-1-3,0 0,1 0,-1 0,1 0,-1-2,0-2,1 1,-1 0,1-3,-2-2,0 4,-2-2,2-2,-2 5,0-1,0 1,-1-1,-4 4,1-2,1 1,-1 1,1 0,-1 0,-1 0,1 0,-2 0,2 2,0 3,0-3,-3 0,3 0,1 0,-1 1,4 1,0 0,0 3,0-2,0-1,1 1,3-3,-1 0,1 0,0 1,-1 1,1-1,-1-3,0 0</inkml:trace>
</inkml:ink>
</file>

<file path=ppt/ink/ink6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1478 676,'2'-4,"2"0,-2 0,2 0,0 0,-2-2,-1 3,3-1,-2 0,2 2,0 0,0 1,-1-1,0-2,1-1,0 1</inkml:trace>
</inkml:ink>
</file>

<file path=ppt/ink/ink6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1518 585,'7'-2,"-4"4,0 0,1 4,-4 0,0 3,0 0,0-5,0 0,0-1,-3 5,3-5,-1 1</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2178 558,'4'0,"-1"0,1 0,-4 4,0-1,0 5,0-5,-1 1,-1-1,-1-3,-3 2</inkml:trace>
</inkml:ink>
</file>

<file path=ppt/ink/ink6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1506 592,'8'0,"-5"0,1 0,-1 0,1 0</inkml:trace>
</inkml:ink>
</file>

<file path=ppt/ink/ink6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1753 683,'-3'0,"-1"0,1 0,-1 0,-1 2,3 2,0 4,2-4,-2 3,2-3,0 1,0-1,0 4,0-5,3-1,0-2,3 2,-1-2,2 0,-3 0,-1-1,1-5,-4 3,3-3,-3 1,0-1,0 3,0-1,0 0,0 1,0-1,0 1,-1-2,-1 1,0-1,-1 4</inkml:trace>
</inkml:ink>
</file>

<file path=ppt/ink/ink6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1756 673,'-1'-4,"1"-1,0-1,0 2,0-2,0 3,0-5,-3 4,-3-3,4 3,-3-3,-2 0,5 3,-2 0,-2-2,2 6,0-2,1 2,0 0,-1 1,1 1,-1 0,1 1,-1 0</inkml:trace>
</inkml:ink>
</file>

<file path=ppt/ink/ink6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1692 586,'-3'2,"0"0,4 4,3 0,-1-2,3-1</inkml:trace>
</inkml:ink>
</file>

<file path=ppt/ink/ink6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1767 665,'0'-7,"2"1,2 0,-4 3,1-1,1 1,0-3,0 3,1-1,3 0,-3 1,1 3</inkml:trace>
</inkml:ink>
</file>

<file path=ppt/ink/ink6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1799 595,'4'0,"-1"1,0 2,1-1,-2 2,-2 1,-4 2,2-1,-3 1,2-4</inkml:trace>
</inkml:ink>
</file>

<file path=ppt/ink/ink6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382 693,'3'0,"6"0,-3 0,1 0,2 0,9 0,6 0,0 0,0 0,1 0,-1 0,-4 3,-3 0,-13-3,-1 0,5 0,-4 0,5 2,-3-2,1 0,2 0,0 0,0 0,3 0,-6 2,-1-2,-1 0,-1 0,1 0,-1 0,1 0,-1 0,5-1,-5 0,1 1,-1 0,1 0,-1 0,1 0,-1-2,0 2,1 0,-1 0,3 0,-1 0,-1 0,-1 0,5 0,-5 0,0 0,1 0,1 0,-1 0,-1 0,0 0,1-2,-1 2,1 0,-1 0,1 0,-1 0,1 0,-1 0,0 0,3 0,-3 0,1 0,-1 0,0 0,1 0,1 0,2 0,0 0,-1 0,3 0,-5 0,0 0,-1 0,0 0,3 0,-1 0,0 0,-1 0,1 0,-1 0,-1 0,1 0,1 0,-1 0,3 0,-1 0,1-1,-2 1,-1 0,3 0,-2 0,3 0,-5 0,4 0,-2-2,3 2,-5 0,1-2,-1 2,4 0,2 0,2 0,2 0,-1 0,-5 0,-4 0,1 0,0 0,-1 0,1 0,-1 0,1 0,-1 0</inkml:trace>
</inkml:ink>
</file>

<file path=ppt/ink/ink6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841 723,'1'4,"3"-1,-1 1,-1-1,1-1,1-2,-1 0,3 2,-3-2,0 0,3 2,-2-2,0 0,-1 0,3 2,-3-2,1 0,2 2,1 0,-2-2,3 0,-4 2,1-2,0 0,-1 0,0 0,4 0,-3 0,-2 0,1 0,-1 0,3 0,-1 0,-2 0,3 0,-3 0,3-3,-3 3,3-2,-3-3,2-2,-5 3,1-1,3 2,-3-1,1 1,-2-1,-2 1,-2-1,-1 1,3-1,-2 4,1-2,-1 2,0 0,-3 0,3-2,-3 2,3-2,-2 2,2 0,-2 0,-1 0,3 0,1 0,-1 0,0 0,-1 0,1 0,0 0,0 0,1 0,-1 0,-1 0,1 0,0 0,1 0,0 0,-1 0,0 0,1-2,-1 2,-1 0,2 0,-1 0,1 0,-1 0,-2 0,2 1,-1 2,1-1,-3 2,3-1,1 1,0-1,3 3,0-3,0 1,0-1,0 1,2-1,-2 0,3-1,-1 2</inkml:trace>
</inkml:ink>
</file>

<file path=ppt/ink/ink6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693 636,'-4'1,"0"3,-3 0,-3 1,6 0,0-3,-3 2,3 0,2 3,0 0,2-3,0-1,0 1,1-1,2 1,1 0,-1-3,1 1,2 0,-1-2,-1 0,-2 4,4-4,1 0,-1 0,-2 0,2 0,-2 0,3-1,-1 1,-2 0,3 0,-4 0,3 0,-3 0,1-2,-1 0,1-1,0-1,0 2,-2-2,-1-2,4 2,-5 0,0-2,0 2,0 1,0-3,-1 3,-3-3,2 1,-3-1,1 1,-3 1,-2-3,2 4,3 1,-3 2,1-2,-2 2,2 1,-1 2,1-3,-1 2,0 1,-1-1,6 2,2 1,0 4,-2-2,2-4,0 3,-1-3,1 1,0 3,0-3,0-1,2 1,2 1,1 1,-1-3,1 1,0 1,-2-5,1 0,-1 0,1 0,3 0,-3 0,3 0,-3 0,3 0,-1 0,-3 0,0 0,1-1,1-5,-1 3,-1-1,3-2,-2 3,-2-1,-2-3,0 0,1 0,-1 3,0-1,0-2,0 3,0 1,-2-1,-2-1,1-1</inkml:trace>
</inkml:ink>
</file>

<file path=ppt/ink/ink6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1601 565,'-4'0,"-2"0,-6 0,0 0,3 0,0 0,2 0,3 0,-5 0,0 0,-3 2,2 2,0 1,0 3,-4 1,7-2,1-2,6-1,0 3,3 1,5-8,-4 0,2 0,-2 0,8 0,8 3,5 0,3 0,0-3,0 0,0 0,-4 0,-3 0,-5 0,-4 0,-3 0,0-1,1-2,-6 1,3-4,-1 3,-3-1,1 1,-1-1,-1-3,1 0,-3 0,0 3,0-5,-1 3,-4 0,-5-2,4 6,2 0,-6 0,-3-1,1 3,-4 0,9 0,1 0,-3 0,-3 0,-4 0,12 0,0 0,0 0,1 1,-1 1,1-1</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1678 274,'3'0,"1"0,-1 0,5 0,-3 0,1 0,2 0,-5 0,1 0,-1 0,1 0,-1 0,0 0,1 0,1 0,-1 0,2 0,-2 0</inkml:trace>
</inkml:ink>
</file>

<file path=ppt/ink/ink6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1476 684,'2'-4,"0"-3,0 3,3-2,-5 2,7-3,-5 3,2-3,1 0,0 0,1 1,2 2,-5 4,1-6</inkml:trace>
</inkml:ink>
</file>

<file path=ppt/ink/ink6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1517 589,'3'-2,"3"2,0-4,-1 4,-1 0,-1 5,-3 1,0 1,0-3,0 0,0 1,0-1,0 0,0 1,0-1,0 0,0 1</inkml:trace>
</inkml:ink>
</file>

<file path=ppt/ink/ink6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1557 572,'-4'0,"0"4,2 0,0 2,-3 4,1-6,0 4,4-3,0-2,0 1,0-1,0 1,5 2,2-6,-3 0,2 0,-2 0,3 0,2 0,3 0,-4 0,4 0,-8 0,0 0,3 0,-1 0,-2 0,2 0,-2-3,3-4,1 1,-6 2,0 0,0 0,-2-1,1-1,-1 2,0 1,0-4,0 0,0 3,0-2,-7 0,-3 1,0 0,1 2,-4 1,-8-1,-28 0,25 3,4 0,4 0,3 1,4 2,5-2,4 7,0 1,0-2,1-3,1 2,-2 0,0-1,0 0,2-1,1-1,3 3,0 1,1 1,-1-4,2 1,-4-3,-1-2,3 4,1-4,-3 0,3 0,-3 0,-1 0,4 0,2 0,0 0,0 0,3 0,-6 0,-2 0,2 0,2-1,-1-3,-4 2,5-2,-5 3,0-3,-3 1,0-3,0 3,0-4,0 3,0 0,0 1,-1-4,-2 4,-1-3,1 6,-1 0,-3 4,1 0,-1 3</inkml:trace>
</inkml:ink>
</file>

<file path=ppt/ink/ink6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1507 637,'-4'-1,"0"4,0 4,-3 0,3-5,0 2,2 0,-5 3,5-1,-2-4,2 2</inkml:trace>
</inkml:ink>
</file>

<file path=ppt/ink/ink6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1461 665,'0'4,"0"3,0-3,0 2,0 0,1-3,0 1,3-5,0-1,-1 2,0-1</inkml:trace>
</inkml:ink>
</file>

<file path=ppt/ink/ink6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1473 695,'5'-6,"0"0,-1-2,0 4,-4 0,2 0,-2 0,2 1,-2-2,2-1,0 3,0-1,-1 1,3-1,-2 0,1 1,1 1,-7 2,-1 0</inkml:trace>
</inkml:ink>
</file>

<file path=ppt/ink/ink6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1506 607,'5'-4,"3"4,-3-2,-1 2,2 3,-4 5,0 1,-2 0,0-3,0 2,0-5,4-1,2-2</inkml:trace>
</inkml:ink>
</file>

<file path=ppt/ink/ink6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1694 589,'-6'0,"2"0,-3 4,4-1,-1 1,2-1,5-3,2 2,3 0,-5 2,1-3,-1-1</inkml:trace>
</inkml:ink>
</file>

<file path=ppt/ink/ink6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1816 555,'-3'0,"-1"0,2 3,-3 2,5 2,0-4,0 4,0 2,0 3,0 0,1-5,-1-3,4 2,1 4,0-3,-3-3,2 0,0-2,6 3,-1-3,0-2,6 0,1 0,8 0,0 0,4 0,1-2,-1-1,-3-3,-4 0,0-4,-3 2,-4-1,-3-2,-3-3,1 0,-4 1,-2 0,-3 0,0 1,0 3,-1 0,-2 2,1 3,-4 0,-4-1,0 0,-7 2,0 0,-3 0,-5 0,-3 0,-4 0,0 0,4 3,7 0,18 0,-5 5,0 1</inkml:trace>
</inkml:ink>
</file>

<file path=ppt/ink/ink6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1849 543,'-4'-2,"0"-3,1 2,-3 1,-1 0,3 2,-2-2,-1 2,0-2,3 2,0 0,-3-3,0 0,3 1,-3 2,4 0,-4 0,3 0,-2 0,2 0,-1 0,-2 0,3 0,1 0,-4 1,3 1,-3 0,1-2,-1 2,1 1,0-2,3-1,-1 6,-4 0</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1681 176,'3'0,"6"0,0 0,3 0,1 2,-9-2,-1 0</inkml:trace>
</inkml:ink>
</file>

<file path=ppt/ink/ink6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1673 480,'-3'2,"1"4,-5 4,2 0,-2-3,7-3,0 2,-2 1,0 2,2-5,6-3,1-1,-3 0,2 0,3 0,0 0,0-1,1-1,-14 5,0-1,-2 3</inkml:trace>
</inkml:ink>
</file>

<file path=ppt/ink/ink6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1615 563,'-4'0,"1"0,-1 0,-3 1,1 1,1 2,2-4,-4 5,0-1,3-2,0 0,0 0,-1 4,3-3,0 1,-2-2,3 1,-1 1,2-1,0 1,-2-1,2 1,0-1,0 2,5-1,1-2,-2-2,5 3,0-1,0-2,7 0,0 0,4 0,5-2,-1-1,1 0,-5 0,-16 3,0-6,-1-1,-1-1,-2 4,2 0,-2 0,0 1,0-1,-4-1,-3 0,0 3,3 0,-5-3,-5-3,-4-1,-3 0,0 3,-1 0,5 0,4 0,9 4,-2 2,3 0,-1 0,-2 2,2 1,1 0,-1-1,-3 2,2 0,2-1,1 3,-1-3,3 1,-2 0,-2 4,2-5,2 1,-2 0,2-1,-1 1,1-1,0 3,0 1,0 0,0-3,4-1,0 3,0 2,2-4,0 0,-2-2,1 0,2 0,0 0,-1-2,-2 0,5 0,-3 0,1 0,-1 0,0 0,-2 0,5 0,4-1,0-2,0 1,0-1,0-2,-6 0,-4 2,-1-3,-2 1,2-4,3 4,-5 2,2-4,-2 2,0 1,0-3,0 4,0-4,0 0,-1 3,-1 0,-2 2,-1 0,1 2,-2 0,-1 0,1 0,-3 0,-6 0,-5 0,-5 0,1 0,0 0,0 0,0 0,4 0,16 0,0 0,1 5,1 1,-3 7,0-3,-3 0,6-3,2-3,0 5,0 6,0 1,0 0,0 1,0-14,0 1,8 0,1 0,5 2,-8-6,1 0,5 0,8 0,4 0,0 0,4-2,-3-1,-4-3,-3-3,-4 0,-3-2,-4 1,-2 0,-5 6,2-3,-2 3,0 1,0-1,0 1</inkml:trace>
</inkml:ink>
</file>

<file path=ppt/ink/ink6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2043 1303,'3'1,"0"-1,1 0,1 0,0 0,-1 0,1 0,3-1,0-5,-4 4,0 0,0-2,0 1,1-3,0 0,-3 3,-2-1,2 1,-2-3,0 3,0-1,-3-4,-3 6,2 0,0 2,1 0,-4 0,3 0,-2 0,0 0,-1 0,1 2,-4 0,4-2,-2 4,5 1,1-1,-2 4,2-4,0-1,1 1,1-1,0 1,0-1,0 1,1 2,1 1,0-3,2 1</inkml:trace>
</inkml:ink>
</file>

<file path=ppt/ink/ink6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1681 1288,'-7'0,"4"0,-5 0,4 0,-3 6,3-4,-5 3,-1 0,5 1,-2-2,5 0,2 1,0 1,0-2,1 0,4 2,1-1,1-1,5-1,1-1,-3 1,2-3,4 0,1 0,-1 0,4 0,0 0,4 0,-4 0,1 0,-1 0,-3-2,-13 0,-2-2,2 2,-1-2,1 1,-4-1,2-2,-2 2,0 1,0-4,0 3,0 1,0-1,0 0,-1-2,-1 3,-3-1,1 0,0 4,-3-2,-2 2,0 0,0 0,-3 0,-4 0,-4 0,-4 0,0 0,0 0,-1 0,5 2,16-2</inkml:trace>
</inkml:ink>
</file>

<file path=ppt/ink/ink6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2093 1128,'-8'4,"-6"4,7-6,1 1,-7 2,-13 7,-3 5,-4-1,-1 5,1-1,-1 0,4 0,5-4,7-7,4-1,10-5,3 1,-1 0</inkml:trace>
</inkml:ink>
</file>

<file path=ppt/ink/ink6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1821 1113,'2'0</inkml:trace>
</inkml:ink>
</file>

<file path=ppt/ink/ink6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1839 1089,'0'-5,"4"1,0 2,3-1,2 1,0 0,-2-3,-3 5,2-2,1 0,2 2,-3 0,-2 0,3 0,-1 0,3 0,0 0,0 0,0 0,-3 0,0 0,-3 0,0 0,1 0,1 0,2-2,-4 0,3 2,-2 0,3 0,-1 0,3 0,3 0,1 0,4 2,-13 2,2-2,1 0,2 1,5 5,-7-3,-3-3,3 0,3 5,-6-2,3 0,-2-1,-2 0,1 0,3 3,-3 0,-2-3,3 0,-3-1,0 3,-2-2,0 3,-1 1,-4-2,1-1,-1 1,1-1,0 1,0-4,-3 5,2 0,-2-1,2-4,2-2,-4 4,-1 2,4-4,-3 1,3 1,1-1,-1 1</inkml:trace>
</inkml:ink>
</file>

<file path=ppt/ink/ink6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1915 1346,'4'0,"5"0,-5 0,-1 0,3 0,0 1,-3-1,4 0,5 0,-3 0,3 0,-3 0,-5 0,1 0,-2 0,3 0,-1 0,-2 0,5 0,-2 0,-2 0,2 0,1 0,-3 0,2 0,-1 0,1 0,-3 0,3 0,-3 0,1 0,1 0,2 0,-2 0,2 0,1 0,-5 0,1 0,1 0,-1 0,3 0,-1 0,-1 0,3 0,-1 0,1 0,-4 0,2 0,3 0,0 0,-5 0,0 0,2 0,0 0,-2 0,0 0,0 0,2 0,1 0,-2 0,3 0,-1 0,-2 0,-1 0,0 0,0 0,-1 0,3 0,-3 0,2 0,-1 0,-1 2,3-2,-1 0,2 0,-3 0,2 0,1 4,1-4,1 0,-6 0,0 0,3 0,-2 0,-1 0,3 0,-1 0,-1 0,-1 0,0-1,1 1,-1-3,1 3,-1-2,0 2,1-2,-1 2,1-2,-1 1,1-1,1 0,2 0,-2 0,-1 2,0 0,3 0,-4 0,2 0,-1 0,-1 0,1-2,-1 1,1 1,-1-2</inkml:trace>
</inkml:ink>
</file>

<file path=ppt/ink/ink6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1614 1412,'9'-4,"-3"4,1-2,2 2,-3 0,-2 0,3 0,2 0,3 0,0 0,-3 0,0 0,-5 0,3 0,-3-5,0 5,0-2,0 2,2 0,-3-1,2 1,3-2,-2 0,-2 2,3-3,-1 3,-2 0,1 0,3-2,-5 2,3 0,-2 0,2-2,1 2,-1 0,-2 0,0 0,1 0,-1 0,3-4,0 4,1-2,-2 2,1 0,-3 0,3 0,0 0,-1 0,0 0,-2 0,0 0,2 0,0 0,1 0,-1 0,1 1,-3-1,2 0,3 0,0 2,-2-2,0 0,-3 0,0 0,0 0,3 0,0 0,-3 0,1 0,-2 0,1 0,0 0,3 2,-1-2,-1 2,-1-2</inkml:trace>
</inkml:ink>
</file>

<file path=ppt/ink/ink6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1642 1229,'7'-1,"2"-1,5-4,-1 4,0-1,-1 3,-3-2,-2 2,-3 0,2 0,-2 0,2 0,-2 0,2 0,-3 0,4 0,-3-2,-1 2</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1715 179,'0'4,"0"-1,0 1,0 0,0-1,0 1,1 2,-1 1,0-3,0 3,0 1,0-5,0 1,0-1,0 3,3 0,-3 1,0-4,-3-3,0-6,-1 3</inkml:trace>
</inkml:ink>
</file>

<file path=ppt/ink/ink6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2364 1157,'7'0,"0"2,5-2,0 0,1 2,-1-2,1 3,-6-3,-3 0,2 0,3 0,-5 0,-1 0</inkml:trace>
</inkml:ink>
</file>

<file path=ppt/ink/ink6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89 1198,'-4'3,"1"-3,0 0,-3 1,0 2,2-3,-3 2,2 1,1-1,1 0,-2 0,1 0,-1 4,1-3,3 3,-2 0,1 3,2-2,-2-3,2 2,-2 3,-1 1,3-1,0 0,0 0,0 0,0-3,0 1,0-1,0-2,4 2,-2-2,2 3,1-3,1 2,-2-4,0 0,0 0,0 0,3 2,2 1,-2-5,-4 0,7 5,-1-3,5 4,-1-4,0 1,0-1,-4 1,0-3,3 0,4 0,1 0,-5 0,-8 0,1 0,-1-3,-1-2,2 1,-5 0,3-3,-1 0,-2 3,0-2,0-1,3 1,-3 2,2-3,-2-2,2-3,-2 3,0-3,2 5,-2 1,0 0,0-1,0 1,0-1,0 1,0 0,0 2,0 0,-2-2,0 2,0 0,-3 0,1 2,-3-5,0 1,3 4,-6-2,4 1,2 1,-3 0,3 0,-3 0,3 2,1 0,-4-2,1 2,2 0,-3 0,1 0,-3 0,-3 0,0 0,-1 0,4 0,5 0,-1 0,1 0,1 0</inkml:trace>
</inkml:ink>
</file>

<file path=ppt/ink/ink6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377 1173,'-3'1,"-1"3,2-1,1 0,-1 1,2-1,0 1,0-1,0 0,0 1,1 3,1-2,0-1,0-1,1 0,-3 1,4-1,-1-3,0 2,1 0,0 2,-1-4,1 0,1 0,2 0,2 0,0 0,0 0,-5 0,2 0,-3 0,0 0,1 0,-1 0,5 0,-2 0,-2 1,1-1,2 0,-1 0,0 0,-1 0,-2 0,1 0,-1 0,1 0,-1 0,0-2,1 0,-1-1,-1-1,0-3,-2-1,2 4,-2-1,0 1,0 0,0 1,0-2,-1 0,-1 2,2-3,-3 3,-1-3,-3 1,3 1,1 1,-3-3,2 2,1 3,-1-1,1 2,-2-2,-6 0,4-2,3 2,-2 2,-1-2,4 2,-4 0,3 0,-2 0,2 0,-2 0,0 0,2 1,-3-1,3 0,-2 4,1-4,-2 2,4-2,-1 0,0 0,0 2,0 1,1 5,-1-5,2 1,2-1,-3 1,3-1,0 1,0-1,0 1,0 1,0-2,1 1,-1-1,4 1</inkml:trace>
</inkml:ink>
</file>

<file path=ppt/ink/ink6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658 1233,'3'-2,"3"-4,-2 0,-1 1,1-1,-1 3,3-1,-2 2,-3-1,3 1,0-1,-1-1,0 2,1-1,-1 0,1 1,-1-2,1 1,-1 3,3 0,-3-2,1 2,-1-2,1 1,-1 1,0 0,1 3,0-2,-1 1</inkml:trace>
</inkml:ink>
</file>

<file path=ppt/ink/ink6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760 1162,'4'0,"-1"0,1 2,-4 2,0-1,0 1,-4-1,1-1,-1 1</inkml:trace>
</inkml:ink>
</file>

<file path=ppt/ink/ink6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790 1151,'0'3,"0"3,0-2,0 2,0 2,0-2,0-2,0-1,0 3,0-1,0-2,0 1,0-1,0 3,0 1,0-3,-1-1,1 1,-1 4,-1-3,2-1,-2 0,2 1,-2 1,2-3,0 1,0 2,-2-1,0 0,2 1,-2 3,2-2,0 0,0-1,0 1,-2-2,2 2,0-4,0 3,0-3,0 1</inkml:trace>
</inkml:ink>
</file>

<file path=ppt/ink/ink6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760 1340,'0'3,"1"4,1-4,-2 2,2-1,-2 3,2-3,1-4,0 0,3-1,-2-6,1 0,-3 1,3-1,-3 3,0-3,2 1,0 0,-2 1</inkml:trace>
</inkml:ink>
</file>

<file path=ppt/ink/ink6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799 1140,'2'0</inkml:trace>
</inkml:ink>
</file>

<file path=ppt/ink/ink6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797 1144,'-2'4,"2"-1,-1 1,1-7,0-2,0 1,0 0,0 0,0-2,0 0,0 2,0 1,0-1,0-2,0 3,0-2,0 1,2 0,-2 0,2 1,-2-1,0 1,0 0,0-3,0 2</inkml:trace>
</inkml:ink>
</file>

<file path=ppt/ink/ink6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1026 1242,'-4'0,"0"0,-4 0,-1 0,-3 0,-1 0,1 0,8 0,1 0,-1 6,4-3,0 1,0 3,0-3,1-1,6-3,-3 0,2 0,2 0,-3 0,-1 0,-1 0,0 0,3 0,-1 0,3-3,-2 3,0-1,-3-1,0 2,1 0,-1-2,5-2,-5 2,1 1,-1 1,1-2,-7-2,0 1,-1 0,1 1,-3 0,-1-2,3 4,0-4,-3 4,4 0,-1 0,-3 0,3 0,0 0,-1 0,1 0</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1710 255,'3'2,"-3"1,4 0,-1 1,-1-1,2 3,0-7,-4-3,1 1,1-1,0-3,0 3,0 0,-2 0,-1 0</inkml:trace>
</inkml:ink>
</file>

<file path=ppt/ink/ink6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1154 1187,'-4'0,"1"0,-1-1,1-1,-3 2,3 0,-1 0,0 0,1 0,-4 0,1 0,0 0,-1 2,0-2,-1 2,3-2,1 4,-2-2,3-2,-1 1,4 3,-1-1,1 1,4 1,0-5,2 6,-3-6,1 0,0 0,0 0,3 0,-3 0,0 0,1 0,1 0,1 0,1 0,-4 0,2 0,-1 0,3 0,-3 0,0 0,-1-2,-1 2,1-2,0 0,-3-1,-1-1,0-1,-2 2,-2-1,1 2,-3 0,-1 2,3-2,1 2,-2-2,2 2,-1 0,-3-2,2 2,1 0,1 0,-1 0,1 0</inkml:trace>
</inkml:ink>
</file>

<file path=ppt/ink/ink6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1017 1232,'-1'-3,"1"-1,3-1,2-2,-1 3,4-2,-4 0,3 1,1-3,-1 4,-3 1,0 1,3-4,1 3,-5 1,1 2,-1-2,5-2,-5 4,3-2</inkml:trace>
</inkml:ink>
</file>

<file path=ppt/ink/ink6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1100 1189,'3'-2,"1"-3,-2 1,3 0,-3 0,2 0,-1 0</inkml:trace>
</inkml:ink>
</file>

<file path=ppt/ink/ink6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1477 1282,'-4'0,"0"1,1 1,-3 2,3-3,3 5,1-1,0-1,1-1,0 0,1 1,3-2,-3 1,0-1,1-2,-1 1,1-1,-1 0,0 0,1 0,-1 0,3 0,-3 0,0 0,1 0,-1-2,-3-1,0-1,0 1,0-1,0 1,0 0,0-1,0 1,-2-1,-2 1,-1-1,2 1,-3 1,3 0,-1 0,1 1,-1 1</inkml:trace>
</inkml:ink>
</file>

<file path=ppt/ink/ink6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1362 1217,'-4'-2,"1"2,-1-2,-3 5,-1 3,1-2,3-2,-1-2,3 4,6-4,0 0,-1 1,0-1,1 0,-1 4,1-3,-1-1,1 0,-1 0,0 0,1 0,-1 0,1 0,3 0,-3 0,-1 0,1 0,-1 0,0 0,1 0,-4-4,-1 1,-1-1,-1 1,-1-1,1 4,0-1,-1-3,0 2,1 0,-3 2,2 0,1 0,-1-1,1 1</inkml:trace>
</inkml:ink>
</file>

<file path=ppt/ink/ink6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1507 1294,'6'0,"-3"-1,0 1,1 0</inkml:trace>
</inkml:ink>
</file>

<file path=ppt/ink/ink6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1511 1281,'2'4,"2"3,1-1,-1 1,0-1,0-3,-1 1</inkml:trace>
</inkml:ink>
</file>

<file path=ppt/ink/ink6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1541 1265,'0'6,"0"1,-1-3,-1 2,0-2,-3 6,5-6,-4 0,4 0,0-1,0 1,-2-1,2 0</inkml:trace>
</inkml:ink>
</file>

<file path=ppt/ink/ink6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1374 1222,'7'5,"-3"-2,-1 1,-1-1,4 3,-1-2,1 1,2 3,-3-3,-1-3,1 3,-2-4,1 1,1 2,1 1,-3-3,1 0,-1 1</inkml:trace>
</inkml:ink>
</file>

<file path=ppt/ink/ink6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1374 1215,'6'-4,"1"0,3-1,3 0,1-4,0 1,0-1,0 1,-10 6,0-1,-1-1</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1702 190,'4'-4,"-1"0,1 3,-1-5,1 3,-1 1,-1 8,-2-2,0 1,0-1</inkml:trace>
</inkml:ink>
</file>

<file path=ppt/ink/ink6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804 355,'3'-2,"3"5,0-3,4 2,-1 1,-3-3,-2 0,3 0,-1 0,-2 0,2 0,1 0,-1 0,-2 0,0 0,-1 0,4 0,-1 0,-2 0,3 0,-1 0,-2 0,0 0,1 0,-2 0,1 0,-1 0,1 0,-1 1,1 3,3-2,-3 0,2-2,0 2,1-2,0 2,-2-2,3 0,-2 0,1 0,0 0,2 0,-2 0,-4 0,1 0,4 0,-5 0,1 0,-1 0,2 0,3 0,-1 0,1 0,-4 0,0 0,1 0,0 0,-1 0,1 0,-1 0,2-1,-3 1,1 0,1 0,3 0,-5-2,1 2,2 0,-2 0,2 0,3 0,0 0,0 0,0 0,0 0,0 0,3 0,0 0,-5 0,-3 0,2 0</inkml:trace>
</inkml:ink>
</file>

<file path=ppt/ink/ink6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176 572,'5'0,"-2"0,6 0,3 0,1 0,-1 0,0 0,-3 0,-2 0,0 2,-1 0,1 0,-3-2,3 0,0 0,0 5,-2-5,-1 0,-1 1,2-1,1 0,-1 0,0 0,-1 0,2 0,-1 0,0 0,-1 0,-1 0,1 0,1 0,-2 0,3 0,-3 0,1 0,-1 0,0 0,3 0</inkml:trace>
</inkml:ink>
</file>

<file path=ppt/ink/ink6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1759 171,'-3'0,"-3"1,3-1,-3 0,0 0,-1 2,2 2,2-4,-3 0,3 3,-1 1,1 1,1-1,2-1,0 1,-2 1,2-2,0 1,4 0,-1 0,-1-1,1-1,1 0,2 0,-1 0,1 1,-2-1,-1 0,3-2,-3 2,1-2,-1 0,0 0,1 0,-1 0,3 2,-2-2,1 0,1 0,-2 1,-1-1,1 0,-1 0,4 0,-3 0,1 0,-1 0,1 0,-1-2,-1 0,5-2,-3 1,1-1,-3 1,1-1,-1 3,-1-3,0 1,-2-1,-1 1,1-1,-3 1,-1 1,-1 0,1 2,-3-2,2 2,1-4,0 4,-2 0,0-2,2 2,0 0,1 0,-1 0,1 0,-1 0,0-2,-1 0,1 2,0 0,1 0,0 0,-3 0,2 0,1 0</inkml:trace>
</inkml:ink>
</file>

<file path=ppt/ink/ink6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1904 188,'6'-2,"-2"0,3 0,2 0,4-1,-4 1,4-1,4 0,3 0,2-3,2 3,4 0,1-3,-4 3,-1-4,-3 5,-4-1,-13 1,1 2,1 0,-3 0,1 0,-1 0,1 0,-1 0</inkml:trace>
</inkml:ink>
</file>

<file path=ppt/ink/ink6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2197 110,'3'0,"1"-2,-1 2,3 1,-3 3,0-1,1 3,0-4,0 0,0 1,-5 1,-6 0,0 1,3 2,0-6,1 5,-1-2</inkml:trace>
</inkml:ink>
</file>

<file path=ppt/ink/ink6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1596 202,'3'0,"3"0,0 0,1 0,5 0,4 0,4 0,4 0,-4 0,1 0,-9 0</inkml:trace>
</inkml:ink>
</file>

<file path=ppt/ink/ink6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1709 175,'7'7,"-1"-2,1 2,3 1,-3-4,-2 2,-4-3,-7 1,0 1,-4 0,-3 0,3 0,-4 3,0 1,0-1,9-6,-2 0,3-2</inkml:trace>
</inkml:ink>
</file>

<file path=ppt/ink/ink6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423 754,'7'0,"0"2,1 1,1 0,-5-1,-1-1,3 1,-3-2,1 0,-1 0,1 0,-1 0,0 0,1 0,-1 0,1 0,-1 0,1-1,3-1,2 0,0-1,0 3,-2 0,-2 0,-1 0,0 0,0 0,-1 0,1-1,2 1,-2-2,5-1,-6 3,3-2,-2 2,3-3,3-5,0 0,5-3,-4 0,-4 4,-3 0,1 1,-5 2,2 0,-3 0,-3 0,-2 2,-1 2,1-2,1 0,-4 0,0-1,-4 1,1 2,-1-3,3 1,4 0,2 2,1 0,-5 0,-3 0,8 0,-4 1,-2 1,0 0,-1 1,-3-1,0 1,4-1,3 1,2-3,-3 2,0 0,4-2,-4 2,3 0,0 0,-3 0,4 2,-1-2,3 1,-6 4,5-1,0 0,0 0,0-2,-2-1,4 0,-1 1,1-1,0 1,0-1,0 1,0-1,0 1,0-1,0 0,2 1,2-1,-4 1,3-1,0-1,1-2,-1 0,1 0,-1-3,1 3,-5-4,-3 1,1 1,-1-1,7 1,0 2,1-2</inkml:trace>
</inkml:ink>
</file>

<file path=ppt/ink/ink6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585 866,'3'1,"0"1,0-2,1 0,-1 0,3 0,0 0,-2 0,3 0,0 0,2 0,-3 0,2 0,-2 0,-1 0,1 0,1 0,-3 0,3 0,-2 0,2 0,-3 0,0 0,1 0,2 0,-3 0,2 0,-2 0,2 0,6 0,1 0,-1 0,-3 2,4 1,-6-3,-4 0,4 0,-3 0,5 0,0 0,3 0,0 0,0 0,1 0,-1 0,0 0,1 0,-1 0,1 0,-1 0,0 0,1 0,-1 0,0 0,1 0,-4 0,0 0,0 0,0 0,-5 0</inkml:trace>
</inkml:ink>
</file>

<file path=ppt/ink/ink6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227 865,'8'0,"-4"0,5 0,0 0,3 0,0 0,0 0,5 0,-5 0,0 0,-3 0,-5 0,0 0,1 0,3 0,-4 0,0 0,1 0,0 0,3 0,-1 0,-2 0,-1-1,2 1,0 0,1-3,0 3,0 0,-1-2,-2 2,2 0,2-4,-3 4,1 0,-1-2,-1 2,-1 0,0 0,1 0,-1 0,1 0,-1 0,4 0,-4 0,4 0,2 0,0 2,4 0,-6 0,-3-2,0 2,-1 0,1-2,-1 0,0 0,1 2,-1-2</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1204 667,'3'4,"4"0,-5-1,1-1,1 0</inkml:trace>
</inkml:ink>
</file>

<file path=ppt/ink/ink6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569 845,'0'3,"0"0,-2 1,0-1</inkml:trace>
</inkml:ink>
</file>

<file path=ppt/ink/ink6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349 1046,'-5'3,"3"2,-1-1,3 3,-2-1,2-2,-2-1,2 0,3-1,0 0,5 2,-1-2,-2-2,-2 0,5 2,-4 0,4 2,-3-4,-1 0,-1 0,1 0,-1 0,1 0,3 0,-1 0,-2 0,2 0,2 0,-4 0,-1 0,3 0,-1-2,1-2,-3 4,5-4,-5 3,1 1,-1-2,1 0,-1-1,-1-1,0 1,-2-3,0 3,0-1,0 0,0 1,0 0,-5-3,1 6,0 0,1 0,-4 0,3-2,-2 0,2 2,0 0,0-2,0 2,0-2,0 2,0 0,-2 0,2 0,0 0,-3 0,3 0,-3 0,-2 0,4 0,-1 0,0 0,2 0,1 0,0 0,-1 4,1-2,-1-2,-2 1</inkml:trace>
</inkml:ink>
</file>

<file path=ppt/ink/ink6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714 1003,'-1'4,"-2"-2,-1 2,1-1,-3 3,4-3,1 0,1 3,-2 0,2-3,0 1,0 0,0-1,0 1,3-3,0-1,0 0,1 0,-2-4,2 0,1 0,-1 1,-2-3,-2 2,0-3,0 3,0 1,0 0,0-1,0 1,-3 3,0 0,0 0,-1 1,7 4</inkml:trace>
</inkml:ink>
</file>

<file path=ppt/ink/ink6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694 1152,'6'0,"1"0,5 0,8 0,4 0,0 0,0 0,0 0,-4 0,1 0,-5 0,-4 0,-8 0,4 0,-3 0,-1 0,2 0,0 0,-2 0,3 0,2 0,0 0,-5 0</inkml:trace>
</inkml:ink>
</file>

<file path=ppt/ink/ink6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796 1211,'5'0,"-1"0,2 0,-2 0,5 0,0 0,3 0,0 0,-3 0,-5 0,0 0,2 0,1 0,-4 0,4 0,-1 0,3 0,0 0,-5 0,0 0,2 0,0 0,-1 0,-2 0,3-2,-3 2</inkml:trace>
</inkml:ink>
</file>

<file path=ppt/ink/ink6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150 1233,'-1'3,"6"-3,-1 0,5 0,0 0,-2 0,-4 0,4 0,5 0,5 3,-1-1,1 1,4 0,0 0,-1 0,-4-3,-3 0,-1 0,-8 0,-1 0,5-1,-1-3,0 0,-2-3,-2 5,1-1,3 1,-1 0,-3 2,0 0,3-1,-3 1,1 0,-1 0</inkml:trace>
</inkml:ink>
</file>

<file path=ppt/ink/ink6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1032 975,'2'0</inkml:trace>
</inkml:ink>
</file>

<file path=ppt/ink/ink6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415 925,'6'-2,"3"2,4-3,-7 3,1 0,4 0,6 0,3 0,4 0,0 0,0 0,0 0,-4 0,-3 0,-5 0,-8 0,-1 0,1 0,-1 0</inkml:trace>
</inkml:ink>
</file>

<file path=ppt/ink/ink6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1674 1187,'-4'-3,"5"0,3 3,3 0,-3-2,-1 2,0-1,1 1,-1 0</inkml:trace>
</inkml:ink>
</file>

<file path=ppt/ink/ink6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1163 1311,'3'-2,"3"2,-3-2,2 2,1-2,-3 2,3 0,-3-1,1 1,-1 0,1-2,-1 2,2 0,-1 0,2 0,-3 0,1 0,-1 0,1 0,4 0,-1 1,0-1,-1 0,2 0,-3 0,-1 0,0 0,1 2,0-2,2 0,-1 2,-2-2,0 0,1 2,-1-2,0 0,2 1,-3-1,3 0,-1 0,3 0,-3 0,0 0,-1 0,-1 0,1 0,1 0,3 0,-5 0,1 0,-1 0,3 0,-1 0,-2 2,1-2,2 0,2 0,-4 0,2 0,0 0,0 0,-2 0,2 0,1 0,1 0,-3 0,-1 0,-1 0,5 2,-3-2,2 0,-1 0,-3 0,3 0,-1 0,1 0,-3 0,5 0,-5 0,3 0,-1 0,-1 0,0 0,1 0,0 0,-1 0,0 0,2 0,2 0,-4 0,0 0,-1 0,5 0,-1 0,0 0,-1 0,2 0,1 0,-3 0,2 0,-5 0,4 0,-1 0,2 0,-3 0,-2 0,1 0,0 4,-1-4,0 0,1 0,1 2,-1-2,1 0,-2 0,5 0,-3 0,1 0,-1 0,2 0,-3 0,-1 0,1 0,-1 0,2 0,-1 0,-1 0,1-1,-1-2,-1-1</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770 102,'4'0,"1"0,5 0,-4 0,-2 0,-1 1,0-1,5 2,-5-2,1 0,-1 2,1-2,-1 0,1 0,-1 0,0 0,1 1,-1-1,1 0,-1 0,0 0,1 0,-1 0,1 0,-1 0,1 0,-1 0,1 0,-1 0</inkml:trace>
</inkml:ink>
</file>

<file path=ppt/ink/ink6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2208 1305,'7'0,"-3"0,1 0,0 0,3 0,-5 0,1 0,2-1,-3 1,1-2,-1 2,1-4,-1 4,1 0,1 0,3-2,-5 0,1 2,1 0,2-2,-1 2,-2 0,-1 0,5-1,-1 1,-1 0,-1 0,0 0,-1 0,3-2,0 2,1 0,-4-2,1 2,-1 0,-1 0,1 0,-1 0,1 0,-1 0,0 0</inkml:trace>
</inkml:ink>
</file>

<file path=ppt/ink/ink6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1351 1348,'5'0,"0"0,-1-2,3 2,0-2,1 0,-3 2,0-2,1 2,-1 0,3-2,-3 1,-2 1,1 0,1 0,1 0,-2 0,-1 0,3-2,-3 2,3 0,-3 0,3 0,-1 0</inkml:trace>
</inkml:ink>
</file>

<file path=ppt/ink/ink6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1586 1360,'6'2,"0"-2,-2-1,0 1,0-2,2 2,1-2,-3 2,0-2,3 2,1-2,-4 0,0 2,3-2,-3 2,-1 0,3 0,-1 0,-1 0,0 0,-1 0,1 0,-1 0,1 0,-1 0,1 0,-1 0,3 0,-3 0,0 0,3 0,-3 0,1 0,1 0,2 1,-1-1,-3 0,1 0,-1 2</inkml:trace>
</inkml:ink>
</file>

<file path=ppt/ink/ink6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1692 1357,'7'0,"-2"0,0 0,-1 0,1 0,-1 0,-1 0,0 0,1-1,-1-1,1 1,-1-1,1 2,-1-2,0-1,1-1,-4 1,1-1,1 1,-4 0,-2-1,1 4,-1 0,1-3,-1 3,1 0,-1 0,-1-2,-1 0,-1 2,4 0,-1 0,1 0,-1 1,1-1,1 3,2 2,-1-1,1-1,0 1,0 3,0-3,0-1,0 1</inkml:trace>
</inkml:ink>
</file>

<file path=ppt/ink/ink6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2078 1180,'2'0</inkml:trace>
</inkml:ink>
</file>

<file path=ppt/ink/ink6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2087 1127,'0'-4,"0"-2,2 2,2-1,-2 2,1 1,1 1,-1-1,1 2,-1 0,0 0,3 0,-3 1,-1 2,-2 1,0 3,0 1,-1-1,-1-3,0 1</inkml:trace>
</inkml:ink>
</file>

<file path=ppt/ink/ink6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2116 1135,'3'1,"-2"2,3 1,-1-5,1-3,3-3,0 0,1-3,0 0,0-4,-3 0</inkml:trace>
</inkml:ink>
</file>

<file path=ppt/ink/ink6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2110 1369,'6'-4,"-2"2,2 0,4 0,-1 0,3 2,-3 0,0-3,-2 3,-3 0,2 0,3 0,0 0,0 0,0 0,0 0,0 0,0 0,-5 0,3 0,0 0,2 0,-6 0</inkml:trace>
</inkml:ink>
</file>

<file path=ppt/ink/ink6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1129 1399,'7'-1,"2"-2,-3 3,1-2,2 0,8-1,3 0,1 0,-1 3,-3 0,3-3,-4 3,-3-2,-4 2,-2 0,-4-2,1 2,-1-2,1 2,5 0,-2 0,-3 0,5 0,0 0,0 0,-3 0,-2 0,2 0,1 0,-2 0,-2 0,1 0,-1 1,1 1,-1-2,0 3,1-3,-1 2,1-1</inkml:trace>
</inkml:ink>
</file>

<file path=ppt/ink/ink6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2318 622,'-10'3,"6"1,-2-2,-3-2,-1 5,1-3,-4 1,-1 2,11-3,-1 0,1-1,0 3,-1-4,-3 1,1 1,-1 2,3-2,1-2,-1 0,1 0,-2 2,0-2,2 1,-3 1,0 0,2-2,-3 3,4-3,-2 2,2-2,-1 2,-4 2,3-3,0 1,2-2,-1 2,-2-2,3 2,-5-2,6 4,-3-2,1 0,-2-2,2 4,-1-2,-1 0,3 0,-1-2,1 2,-3-1,2 1,1 0,-3 0,0-2,2 2,0-2,0 0,-2 2,2-2,0 2,0-2,11 2,-3-2,2 0,-1 0,-1 0,-1 0,4 0,-3 0,-1 0,5 0,-5 0,1 0,-1 0,4 0,0 0,0 0,2 2,4 1,-1-3,1 2,0 1,-6-1,-2-2,-1 0,1 0,0 0,-1 0,1 2,-1-2,-1 0,1 0,1 0,2 0,-3 0,4 0,-5 0,1 0,-1 0,3-1,-3 1,0-2,1 2,4-1,-2 1,-1-2,1 2,-3 0,1-2,-1 2,1-2,-1 1,1 1,-1 0,1-2</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444 700,'4'-2,"-1"-1,2 3,3-2,-4 0,2 2,3 0,3 0,1-2,0 2,-7 0,-2 0,5-3,3 3,1 0,-1 0,-3 0,0 0,0-2,0 2,1-2,-7 2,0 0,1 0,1 0,-1 0,1 0,-2 0,5 0,-5 0,1 0,-1 0,1 0,-1 0,0 0,1 0</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933 108,'3'0,"2"0,-1 0,3 0,0 0,0 0,-4 0,1 2,2-2,-1 2,-1-2,0 0,3 2,0-2,2 0,-3 0,0 0,1 0,-3 0,0 0,0 0,0 0,-1 0,4 0,-3 0,-1 0,4 0,-3 0,2 0,1 0,-4 0,4 0,-2 0,0 0,-1-1,-1 1,1 0</inkml:trace>
</inkml:ink>
</file>

<file path=ppt/ink/ink7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1921 739,'4'0,"0"0,1 0,0 0,1-1,-1 1,0 0,1-2,-3 2</inkml:trace>
</inkml:ink>
</file>

<file path=ppt/ink/ink7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2324 752,'4'0,"0"0,0 0,3-1,-1-1,7-1,0 1,0-1,0 0,0 1,-10 2,3 0,0-2,-2 0</inkml:trace>
</inkml:ink>
</file>

<file path=ppt/ink/ink7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1015 890,'1'4,"1"0,0 0,3 1,-1-1,-2 1,1-4,3-5,-3 1,1-1,-2 0,1 1,0 0,3-5,0 2,-3 3,1 1</inkml:trace>
</inkml:ink>
</file>

<file path=ppt/ink/ink7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1019 914,'4'-2,"0"2,1-1,2 1,-1-2,-3 2,1 0,-1 0</inkml:trace>
</inkml:ink>
</file>

<file path=ppt/ink/ink7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1013 918,'7'6,"1"-2,-5-1,1-1,0 0,0 0,-1 0,1 0</inkml:trace>
</inkml:ink>
</file>

<file path=ppt/ink/ink7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1386 598,'-4'1,"2"2,2 1,-2 0,2-1</inkml:trace>
</inkml:ink>
</file>

<file path=ppt/ink/ink7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1378 566,'2'0</inkml:trace>
</inkml:ink>
</file>

<file path=ppt/ink/ink7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1408 586,'8'0,"-5"0,0 0</inkml:trace>
</inkml:ink>
</file>

<file path=ppt/ink/ink7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1395 605,'4'0,"4"0,-3 0,0 0,1 0,-3-1</inkml:trace>
</inkml:ink>
</file>

<file path=ppt/ink/ink7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1413 558,'-2'7,"-2"-2,2 5,0-1,-1 0,-2 1,5-4,-1-2,-1-1,2 3,-2-3</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1197 730,'3'-2,"1"7,1 1,3-3,-4 4,0-5,-1 0</inkml:trace>
</inkml:ink>
</file>

<file path=ppt/ink/ink7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1461 561,'3'0,"1"0,1 0,1 1,-2-1,2 3,-2 0,-1 0,-3 1,0-1,0 1,-4-1,-1 2,0-2,1 1,1-1,0 0,11-3,-5 0,1 0,-1 0,1 0,-1 0</inkml:trace>
</inkml:ink>
</file>

<file path=ppt/ink/ink7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1384 586,'2'0</inkml:trace>
</inkml:ink>
</file>

<file path=ppt/ink/ink7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1389 582,'0'3,"0"1,-2 2,3-3,3 3,-1-3,5-3,-4 0,2 0,-2-3,3-4,4-4,1-3,-4 0,-3 7</inkml:trace>
</inkml:ink>
</file>

<file path=ppt/ink/ink7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1460 540,'-1'-6,"-5"6,0 0,2 3,-2 1,4 3,0 0,2-1,0 1,0 3,3-2,1-5,3-3,-3 0,2-3,0-4,-1 1,2-1,-7 3,0-3,0 1,0 2,0 0,-7 3,-2 1,0 1,-4 2,3 4,-1 1,7-1,0 1,7-9,0-1,1 0</inkml:trace>
</inkml:ink>
</file>

<file path=ppt/ink/ink7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1424 709,'2'0</inkml:trace>
</inkml:ink>
</file>

<file path=ppt/ink/ink7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1425 666,'0'4,"0"0,0 2,0 2,0-4,0-1</inkml:trace>
</inkml:ink>
</file>

<file path=ppt/ink/ink7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1424 635,'2'0</inkml:trace>
</inkml:ink>
</file>

<file path=ppt/ink/ink7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1452 650,'3'0,"1"0,2 0,-1 0,0 0,-1 0</inkml:trace>
</inkml:ink>
</file>

<file path=ppt/ink/ink7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1527 631,'3'0,"0"1,-1 2,-1 1,1 0,-2-1,0 1,0 0,0-1,-2 0,-2-1,0 3,0-4,9-1,2 0,-1 0,-3 0,0 0,-7 2,0-2</inkml:trace>
</inkml:ink>
</file>

<file path=ppt/ink/ink7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1507 639,'2'-3,"2"3,1 0,2 0</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1227 731,'-7'4,"4"0,-1-2,1 3,-1-2,1 1,1-1,-1 1,-1-3,2 3</inkml:trace>
</inkml:ink>
</file>

<file path=ppt/ink/ink7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1499 654,'5'0,"-2"0,0 0,1 0</inkml:trace>
</inkml:ink>
</file>

<file path=ppt/ink/ink7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1528 633,'2'0</inkml:trace>
</inkml:ink>
</file>

<file path=ppt/ink/ink7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1457 731,'2'0</inkml:trace>
</inkml:ink>
</file>

<file path=ppt/ink/ink7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1460 729,'3'1,"-3"2,0 5,0-5,0 4,0 0,0-3,0 4,0-5,-2-8,0 2</inkml:trace>
</inkml:ink>
</file>

<file path=ppt/ink/ink7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1450 751,'3'-3,"0"3,1 0,-1-2</inkml:trace>
</inkml:ink>
</file>

<file path=ppt/ink/ink7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1461 753,'0'4,"2"1,0 2,0 1,0-5,2-6,-1 0,1-1,2-4,-5 5</inkml:trace>
</inkml:ink>
</file>

<file path=ppt/ink/ink7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1499 734,'4'-1,"0"-3,-1 2</inkml:trace>
</inkml:ink>
</file>

<file path=ppt/ink/ink7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1492 750,'4'0,"-1"0,1 0,-1 0,1 0</inkml:trace>
</inkml:ink>
</file>

<file path=ppt/ink/ink7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1560 727,'2'3</inkml:trace>
</inkml:ink>
</file>

<file path=ppt/ink/ink7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1562 708,'3'-1</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1193 794,'3'2,"5"4,-1-2,-3 0,4 0,-5-3,-1 3,4-2,-3 1</inkml:trace>
</inkml:ink>
</file>

<file path=ppt/ink/ink7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1616 693,'-1'6,"-3"2,2-2,0 3,-3-2,3 1,0-2,0-2,-2 1,1-2,3 1</inkml:trace>
</inkml:ink>
</file>

<file path=ppt/ink/ink7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1622 702,'3'-2,"2"2,-1 0,-1 1,1 5,-1-3,-3 0,0 3,-1 0,-3 0,-3 1,3-1,0-4,7-1,0-1,3 0,-3 0,3 0</inkml:trace>
</inkml:ink>
</file>

<file path=ppt/ink/ink7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1565 721,'0'6,"0"-1,-2-2,2 1,0-1,0 1,0-1,0 2,0-1</inkml:trace>
</inkml:ink>
</file>

<file path=ppt/ink/ink7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1541 795,'6'0,"-2"0,3 0,2-1,-5 1,0-2,-1 0</inkml:trace>
</inkml:ink>
</file>

<file path=ppt/ink/ink7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1572 783,'0'4,"0"4,0-2,0-2,0-1,0 1,3-1,2-3,-1-4,-2-1,0 1</inkml:trace>
</inkml:ink>
</file>

<file path=ppt/ink/ink7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1603 800,'1'-3,"2"1,1 2,-1 0,1-3,-1 3</inkml:trace>
</inkml:ink>
</file>

<file path=ppt/ink/ink7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1644 790,'5'-2,"3"0,-3 1,2 1,-4 0</inkml:trace>
</inkml:ink>
</file>

<file path=ppt/ink/ink7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1725 763,'2'0</inkml:trace>
</inkml:ink>
</file>

<file path=ppt/ink/ink7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1724 790,'2'3,"-2"1,0-1,0 0,0 1,-1 0,-1-1,-2 4,-3-2,2 1,-2 7</inkml:trace>
</inkml:ink>
</file>

<file path=ppt/ink/ink7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1010 963,'4'3,"-1"1,0-1,1 0,-1 1,1-2,-1-1,-1-5,1 0,1-3,-1 3,-1 1,4-5,-2 2,4-4,-1 3,3-1,-3 1,-4 4</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1229 793,'-3'5,"0"-2,-1 1,1-1,-1 0,1 1,0-1,-1 1,0-3</inkml:trace>
</inkml:ink>
</file>

<file path=ppt/ink/ink7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1020 995,'4'3,"-2"1,0 0,-2 2,4-1,0-4,2-7,-2 1,0 1,6-3,-3 0,-5 3,3-3,-1 3,0 3</inkml:trace>
</inkml:ink>
</file>

<file path=ppt/ink/ink7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883 67,'-4'0,"0"0,-2 0,2 0,0 0,-3 0,2 0,0 1,1 1,-1 0,2 1,-1 3,4 3,-2-3,2-2,-2 3,2-3,0-1,0 4,0-1,0-2,-2 0,0 0,2 3,0-1,-3 1,3 5,0-6,0 0,0 1,0-3,0 2,0-2,0 0,0 1,0-1,0-1,0 1,2 3,2 2,4 2,7 3,0 1,-1-3,0-4,-7-6,-4-2,10 3,8 3,4 0,7 0,1 1,-1-4,0-3,-4 0,0 0,-4 0,-4 0,0 0,-3 0,-1-2,-2-3,-4-3,1-3,-2-3,-1-3,1-1,-3 1,0-1,-4 14,0-1,-2-2,0 1,-2-1,-2-2,-2-5,-2 0,-4-4,-4 0,1 0,0-1,0 4,1 7,0 0,-3 2,0 3,0 0,-3 3,0 0,0 0,-1 0,5 2,-1 1,0 0,4-1,0 1,-1 2,5-2,2-1,0-2,3 0,0 0,1 0</inkml:trace>
</inkml:ink>
</file>

<file path=ppt/ink/ink7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446 167,'7'2,"-1"-2,3 0,4 3,-7-3,-2 0,-1 0,0 0,1 0,-1 0,3 0,-3 0,1 0,-1 0,1 0,1 0,2 0,1 0,-3 0,-1 0,-1 0,0 0,1 0,1 0,1 0,-1 0,-1 0,0 0,-1 0,2 0,3 0,-4 0,1 0,0 0,-1 0,-1-1,4-2,1 3,-1-1,-4-1,3 2,-2-2,2 2,-2-2,3 2,-1-2,3 2,-5 0,0 0,2 0,-1-3,0 3,2 0,-1-1,1 1,-3 0,0 0,2-2,-2 2,0 0,4-2,-5 2,1 0,2 0,-3 0,1 0,2 0,-1 0,0 0,1 0,-1 0,0 0,-1 0,-1 0,5 0,-3 0,-1 0,-1 0,2 0,-1 0,-1 0,3 0,-1 0,-2 0,1 0,1 0,-1 0,1 0,3 0,-1 1,1 1,-3-2,-1 0,1 1,4-1,-5 2,0-2,5 0,-2 2,-3-2,2 3,2-3,-4 0,2 0,-2 0,2 0,3 2,0-2,0 0,-5 0,2 2,-3-2,0 2</inkml:trace>
</inkml:ink>
</file>

<file path=ppt/ink/ink7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1454 398,'3'0,"1"0,-1 0,1 0,-1 0,1 0,-1 0,1 0,-1 0,0-1,1 1,1-1,-1-1,-1 0,1 2,-1 0,-1-3,1 1,3 0,1-2,-3 1,-2 0,-1-1,-5 2,1 1,-1 1,1-2,-1 0,1 2,-1 0,-1-2,1 1,-1 1,1 0,-3 0,3 0,0 0,-3 0,3 0,1 0,-1 0,1 0,-1 1,1-1,-1 1,1 1,-2-2,1 3,5 1,-1 0,4 1,-1-2,0 1,1-2,-1-1,1 1,-1 1,1-3,-1 2</inkml:trace>
</inkml:ink>
</file>

<file path=ppt/ink/ink7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1525 375,'8'-4,"2"-2,-1 4,-2 0,-3 0,8-1,1 1,4-1,4 0,-1 0,1 0,-4 0,-1 3,0 0,-3 0,-1 0,0 0,-3 0,-2 0,0 0,-3 0,4 0,-5 0,4 0,-3 0,2 0,2 1,-1-1,-3 4,0-4,2 2,1-2,0 3,-3-1,1 0,-1 2,0-4,-1 2,1-1,-1 3,-1-1,2 1,0-2,-1 1,1 1,-1 0</inkml:trace>
</inkml:ink>
</file>

<file path=ppt/ink/ink7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1885 385,'3'0,"2"0,-2 0,1 0,-1 0,1 0,-3-6,-1-6,0 3,0-3,0 0,0-1</inkml:trace>
</inkml:ink>
</file>

<file path=ppt/ink/ink7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1535 379,'-5'-1,"-2"4,3-1,-2 3,2-5,0 1,1 1,1 1,2 3,0 2,0-1,3-3,0-3,1 1,1-2,-1 0,1 0,3 4,-1-4,-1 0,-3 0,1 0,-1 0,4-1,-3-2,-1-1,1 1,-4-2,0 1,-1 1,-7-1,5 4,-1 0,0 0,-2 0,2 0,0 0,-1 1,1-1,0 1,-3-1,3 2,1-2</inkml:trace>
</inkml:ink>
</file>

<file path=ppt/ink/ink7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1814 344,'5'0,"2"0,-1 4,-2-4,2 0,3 2,-5-2,0 0,0 0,2 0,1 0,-2 0,2 0,-3 0,-1 0,1 0,-1 0,1 0,1 0,-1 0,-1 0,1 0,1 0,1 0,-3 0,1 0,3 2,-4-2,3 0,-1 0,0 0,1 0,-3 0,1 0,-1 0</inkml:trace>
</inkml:ink>
</file>

<file path=ppt/ink/ink7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1819 527,'2'-3,"2"1,0 2,-1-2,1-2,-1 4,3-2,-3 2,1 0,1-1,-1 1,-1 0,1 0,-1 0,2 0,-1 0,1 0,-2 0,3 0,-2 0,2 3,-1-3,-1 0,0 0,3 1,-3-1,-1 0,3 0,-3 0,1 0,-1 0,0 0,1 0,-1 0,1 0,-1 0,0 0,1 0</inkml:trace>
</inkml:ink>
</file>

<file path=ppt/ink/ink7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1828 670,'3'0,"1"0,-1-2,1 2,-1 0,1 0,3 0,-1 0,-3 0,1 0,1 0,-2 0,3 0,-3 0,1 0,-1-2,0 2,1 0,1-2,-1 2,-1-2,1 1,1 1,-1-2,0-4,-2-1,-2 3,2 0,0-1,0 1,-2 1,1 0,-3-3,-2 2,-1 1,0 3,-2 0,0 0,3 0,-5 0,5 0,-3 0,3 0,-2 0,1 0,1 2,-4 0,1 0,0 1,4-3,-1 0,1 1,-1 3,3-1,-1 0,2 1,0 1,0-1,0-1,0 5,0-5,1 5,-1-5</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1234 801,'5'-2,"-1"0,2 0,0 2,1 0,-4 0,1 0,-1 0,1-2,-1 2</inkml:trace>
</inkml:ink>
</file>

<file path=ppt/ink/ink7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2230 607,'-3'0,"-1"0,1 0,-1 0,1 0</inkml:trace>
</inkml:ink>
</file>

<file path=ppt/ink/ink7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1829 329,'6'0,"2"0,1 0,0 0,0 0,3 0,0 0,0 0,1 0,-7 0,-2 0</inkml:trace>
</inkml:ink>
</file>

<file path=ppt/ink/ink7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1811 503,'9'0,"0"0,3 0,8 0,8 0,4 0,4 3,7 0,8 5,1-5,0 1,-9-4,-3 0,-4 0,-8 0</inkml:trace>
</inkml:ink>
</file>

<file path=ppt/ink/ink7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2244 619,'-4'0,"1"3,-5 1,3-1,-2-1,3 3,0-2,1 0,3 1,0 0,0 3,0-3,0-1,3 1,2-4,-1 0,2 2,0 0,-1-2,2 0,-1 0,-2 0,2 0,-2 0,3 0,-2 0,2 0,1 0,-5 0,1 0,-1-1,1-1,0 0,1-1,-1 1,-1-1,-1-1,-2-1,0 0,0-1,0 3,0-1,-1 1,-3 1,-2-3,2 5,-5-2,-1 0,4 0,2 2,-2 0,-1 0,3 0,0 0,1 0,-4 0,3 0,-2 0,3 0,-1 0,1 0,-4 0,3 0,0 0,1 0,-1 1,0-1,-1 1,1-1,1 2,-3 6,2-5,3 0,-1 1,0-1,2 1,0-1,0 1,0-1,0 0,0 1,3 2,-1-3,1 1,1-3,-1-1,1 0,1 2,-1-2,2 0,-2 0,-1 0,3 0,0 0,3 0,0 0,-3 0,-2 0,0 0,0 0,2 0,1 0,-2 0,-1 0,2 0,2 0,-4 0,2 0,3 0,1-4,-7 4,2-2,-1 0,3-1,-1-5,-1 4,-1 1,-3 0,-1-1,0 1,0-1,0 1,0-1,-4 1,1 3,-4 0,0-2,3 2,0 0,0 0,-2 0,2-2,-3 2,4-2,-1 2,-2-2,-1 2,0 0,1-2,-1 2,3 0,0-2,0 2,0 0,-2 0,-1 0,3-2,-2 2,2 0,0 0,1 0,-1 0,1 0,-2 0,1 0,1 0,-1 0,1 0,-1 1,4 2,-1 1,-1-1,2 0,0 1,-2-1,2 1,0 0,0 3,0-3,0-1</inkml:trace>
</inkml:ink>
</file>

<file path=ppt/ink/ink7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333 497,'0'7,"0"-4,0 5,0-3,0 3,0-5,0 1,0 1,-3-2</inkml:trace>
</inkml:ink>
</file>

<file path=ppt/ink/ink7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317 543,'0'4,"6"1,-4-1,1-1,1 1,-1-7,5-7,0 0,2-1,5-1,0-3,-5 5</inkml:trace>
</inkml:ink>
</file>

<file path=ppt/ink/ink7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625 609,'3'0,"3"0,6 0,4 0,1 0,3 0,0 0,-4 0,1 0,-1 0,0 0,-3 0,-1 0,0 0,-3 0,3 0,5 0,-5 0,0 0,5 0,-5 0,0 0,1 0,-4 0,0 0,-6 0,3-1,1 0,1-3,-4 2,4 0,-4 0,3 0,-1 0,1 0,-4 2,1-3</inkml:trace>
</inkml:ink>
</file>

<file path=ppt/ink/ink7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203 660,'8'0,"-1"0,0 0,5 0,0 0,0 0,1 0,-1 0,0 0,-3 0,3 0,5 0,-5 0,0 0,1 0,-1 0,-3 0,3 0,0 0,-8 0,2 0,1 0,-2 0,1 0,1-1,-3 1,0 0,3-2,0 2,-1 0,-2 0,0 0,0 0,2 0,-2 0,3 0,-1 0,-2 0,5 0,0 0,0 0,0 0,3 0,0 0,-5 0,0 0,-1 0,6 0,1 0,-1 0,4 0,-3 0,-1 0,-3 0,3 0,-3 0,-5 0,0 0,5 0,0 0,3 0,0 0,0 0,1 0,-1 0,1 0,-4 0,-1 0,1 0,-2 0,-3 0,2 0,3 0,0 0,0 0,0 0,0-3,-5 3,-1 0</inkml:trace>
</inkml:ink>
</file>

<file path=ppt/ink/ink7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80 869,'2'4,"-2"-1,2 1,6 2,-7-3,5-6,-4-3,3 1,-3 1,0-2,1 2,-1 1,0-1</inkml:trace>
</inkml:ink>
</file>

<file path=ppt/ink/ink7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72 1035,'3'7,"1"0,0-3,0-1,-1-7,2-6,1-3,-2 6,-2 3,3-3</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1241 814,'4'0,"-1"0,1 0,1 0,1 0,-3 0,1 0,-1 0,0 0</inkml:trace>
</inkml:ink>
</file>

<file path=ppt/ink/ink7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97 796,'5'0,"4"-2,-3 2,1 0,2 0,6 0,5 0,0 0,1 0,-1 0,-4 0,0 0,1 0,-5 0,0 0,-8 0,0 0</inkml:trace>
</inkml:ink>
</file>

<file path=ppt/ink/ink7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54 958,'4'0,"3"-3,2 1,-3 2,1-2,2 2,3 0,-6 0,-2 0,2 0,6 0,1 0,-1 0,-3 0,0 0,-6 0,1 1,0-1,-1 0</inkml:trace>
</inkml:ink>
</file>

<file path=ppt/ink/ink7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73 1182,'5'0,"-1"0,2 0,1 0,2 0,3 0,-3 0,3 0,-6 0,-2 0,2 0,3 0,-2 0,-3 0,2 0,1 0,-1 0,1 0,1 0,-4 0,-1 0,4 0,1 0,-2 0,2 0,-4 0,-1 0,4 0,-3 0,0 0,-1 0,1 0,-1 0,1 0,-1 0,3 0,-3 0,1 0,0 0</inkml:trace>
</inkml:ink>
</file>

<file path=ppt/ink/ink7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78 1115,'3'0,"3"0,3 0,3 0,1 0,3 0,1 3,-4 0,-4-1,0-2,-3 0,2 2,-3-2,1 0,-3 0,1 0,0 2,3 0,-3-2,-1 0</inkml:trace>
</inkml:ink>
</file>

<file path=ppt/ink/ink7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237 1100,'2'5,"3"3,-2-2,-1 2,1-6,-1-5,2-4,4-3,-1 3,4-3,-1-1,1 0,0 0,-9 7,4 0</inkml:trace>
</inkml:ink>
</file>

<file path=ppt/ink/ink7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350 1116,'3'0,"1"0,-1-1</inkml:trace>
</inkml:ink>
</file>

<file path=ppt/ink/ink7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326 1123,'6'3,"-3"0,1 1,-1-1</inkml:trace>
</inkml:ink>
</file>

<file path=ppt/ink/ink7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342 1118,'2'-3,"3"3,3-6,-2 4,0 0,4-3,-4 5,-2-2,0 0,0 2,-3 6,-5-3,0 1,1 0,-1-1,3 1</inkml:trace>
</inkml:ink>
</file>

<file path=ppt/ink/ink7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350 1137,'6'-4,"-1"1,-1 1,-1-1</inkml:trace>
</inkml:ink>
</file>

<file path=ppt/ink/ink7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369 1114,'-4'1,"2"3,0 2,0-2,0 0,-1 2</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1190 901,'4'3,"1"1,-2-2,0 1,1-1,-3 1,3-1,-1 0,1-2,2-3,-4-1,2-1,4 0,-2-2,1 0,-5 3,3-1,-3 1,5 0,-5 0,1 0,0 1</inkml:trace>
</inkml:ink>
</file>

<file path=ppt/ink/ink7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331 1153,'7'-3,"-1"1,1-3,-5 1,2 2,2-2,-3 3,0-1</inkml:trace>
</inkml:ink>
</file>

<file path=ppt/ink/ink7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360 1144,'2'0</inkml:trace>
</inkml:ink>
</file>

<file path=ppt/ink/ink7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369 1130,'3'1,"-3"4,0 3,0-5,0 1</inkml:trace>
</inkml:ink>
</file>

<file path=ppt/ink/ink7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374 1134,'2'3,"-2"4,0-3,0-1,0 1,-4-5,0-3,1 3,0-1</inkml:trace>
</inkml:ink>
</file>

<file path=ppt/ink/ink7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123 1288,'4'0,"1"0,1 0,-3 0,1 0,-1 0,2 0,1 0,-1 0,4 2,0-2,0 0,4 2,-4 1,-3-3,2 0,-3 1,1-1,-3 0,3 0,-3 0,1 0,3 0,-2 0,2 0,0 0,-1 0,-3 0</inkml:trace>
</inkml:ink>
</file>

<file path=ppt/ink/ink7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79 1302,'3'4,"3"4,-4-4,2 0,-2-1,5-7,-5 0,5-3,-3 3,-1 1,-1 0,1-1</inkml:trace>
</inkml:ink>
</file>

<file path=ppt/ink/ink7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1083 896,'4'1,"2"5,4 1,-4-5,-2 0,6 3,4 3,0 4,4 0,0-3,-4-4,-1 1,-3-1</inkml:trace>
</inkml:ink>
</file>

<file path=ppt/ink/ink7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804 796,'2'0</inkml:trace>
</inkml:ink>
</file>

<file path=ppt/ink/ink7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820 1020,'5'4,"0"2,1-1,3 0,-5-3,2 2,-3-4,3 0,-2-1,3-6,-5 3,0-3,3-3,2 0,1 0,-3 0,-3 6,-2 0,2-3,-2 1</inkml:trace>
</inkml:ink>
</file>

<file path=ppt/ink/ink7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1033 1029,'4'1,"0"2,-1 1,-1-1,1 1,0-3,4-10,0 2,-3-1,0 4,-2-2,0 1,-2-2,2 0</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1970 1237,'7'0,"-3"0,2 0,3 0,-2 0,0 0,-2 0,3 0,-5 0,1 0,-1 0,1 0,-1 0,0 0,1 0</inkml:trace>
</inkml:ink>
</file>

<file path=ppt/ink/ink7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1035 1059,'0'4,"2"2,0-2,2-9,-2-2,6-6,-1 3,-2 0,3 0,-4 5,-2 2</inkml:trace>
</inkml:ink>
</file>

<file path=ppt/ink/ink7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806 1055,'1'4,"7"2,-4-2,3 0,3 4,-3-1,0-2,-3-3</inkml:trace>
</inkml:ink>
</file>

<file path=ppt/ink/ink7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827 1201,'2'0</inkml:trace>
</inkml:ink>
</file>

<file path=ppt/ink/ink7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828 1201,'-1'3,"1"1,8 2,-4-3,-1-2,3-5,0-1,4-3,-4 4,-1 0,-3 0,5-2</inkml:trace>
</inkml:ink>
</file>

<file path=ppt/ink/ink7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1616 863,'7'0,"-1"0,6 0,0 0,5 0,3 0,1 2,-5 0,-3-2,-4 3,-5-3,-1 0,1 0,-1-1,1-3,-1 2,1 2</inkml:trace>
</inkml:ink>
</file>

<file path=ppt/ink/ink7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1420 999,'4'6,"-1"-3,3 5,-1-5,-1 3,-1-9,3-2,-2 1,2 0,0-1,-3 1,3 0,0-2,-4 2,2 0</inkml:trace>
</inkml:ink>
</file>

<file path=ppt/ink/ink7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1415 1028,'5'1,"3"4,-3-1,-1-2,2 2</inkml:trace>
</inkml:ink>
</file>

<file path=ppt/ink/ink7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1422 1056,'3'-2,"3"3,-2 1,3 4,1-2,0 0,-5-4</inkml:trace>
</inkml:ink>
</file>

<file path=ppt/ink/ink7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1424 1082,'1'3,"2"0,1 1,-2-1,1 1,0-3,1 3,-1-2,1 1,-1 1,1-1</inkml:trace>
</inkml:ink>
</file>

<file path=ppt/ink/ink7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1413 1190,'5'2,"0"3,-1-5,0 0,1 2,-1 0,2-1,-3-1,4 3,-1-1,-3-2</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1917 1168,'4'2,"-1"-2,1 0,-1 0,1 0</inkml:trace>
</inkml:ink>
</file>

<file path=ppt/ink/ink7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2050 1207,'4'0,"1"0,-1 0,2 0,-2 0,1 0,1-4,-2 4,-1 0,5 0,-1-1,-3 1,0 0,1 0,1 0,1 0,-3 0,-1 0,3 0,-3 0,3 0,1 0,1 0,-3 0,2 0,-3 0,3 0,-3 0,1 0,2 0,0 0,-3 0,1 0,1 0,1 0,-3 0,-1 0,0 0,1 0,-1 0,5 0,-1 0,-3 0,-1 0</inkml:trace>
</inkml:ink>
</file>

<file path=ppt/ink/ink7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1711 1209,'4'4,"2"0,-3-3,0-1</inkml:trace>
</inkml:ink>
</file>

<file path=ppt/ink/ink7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1729 1201,'-4'5,"0"-2,2 1,-2-2,-1 2,1-1</inkml:trace>
</inkml:ink>
</file>

<file path=ppt/ink/ink7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1435 1251,'5'4,"-4"-1,3 0,-2 1,-1-1,3-1,-1-5,1-2,4-1,-5 2,-1 1,1-1</inkml:trace>
</inkml:ink>
</file>

<file path=ppt/ink/ink7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1425 1290,'4'4,"0"-2,-1 1,5-9,-6 2,5-3,3-1,1 0,-7 6,-2-2,0 0</inkml:trace>
</inkml:ink>
</file>

<file path=ppt/ink/ink7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2057 1345,'4'2,"-1"-2,5 0,-5 0,1 0,2 0,-3 0,3 0,0 0,2 0,-3 0,0 0,3 0,-3 2,3-2,-5 0,1 0,-1 1,1-1,1 0,1 0,-3 0,3 0,-3 0,4 0,-1 0,-1 0,-1 0,3 0,-4 0,1 0,-1 0,1 0,1 0,1 0,-3 0,0 0,5 0,-5 0,3 0,-3-2,0 2,1-2,-1 2,5-2,-4 0,2 0,0 2,-4-4,3 1,-1-1,-2 1,-7-1,2 1,-1 1</inkml:trace>
</inkml:ink>
</file>

<file path=ppt/ink/ink7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2080 1342,'-5'0,"-2"0,0 0,-2 0,6 0,-5 0,5 0,-1 0,1-1,-1 1,-1 0,1-2,-3 0,2 2,-1 0,0-4,2 4,0 0,-4 0,3 0,1-3,-2 3,2 0,-3 0,0 0,4 0,-1 0,0 0,1 0,-1 0,1 0,0 0,-3 0,3 0,-1-1,-3-1,2 2,1 0,0 0,-1 0,2 0,-1 0,1 0,-1 0,0 0,0 0,1 0,-1 0,1 0,0 0,-1 0,-2 0,-2 1,3-1,-2 0</inkml:trace>
</inkml:ink>
</file>

<file path=ppt/ink/ink7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1423 1350,'1'4,"5"2,-2-4,-2 2,1-1,1 1,1-9,3-5,0-4,-1 7,-5 3,3-3,-1 3,-1 0,-3 1</inkml:trace>
</inkml:ink>
</file>

<file path=ppt/ink/ink7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811 75,'4'8,"3"-1,-6-2,3-1,-2 1,1-3,1-3,-3-3,5 1,-3-1,1-2,-2 3,2-3,-2 2,0 0,5-3,-5 3,1 1,1-1,-4 0,4 0,-2 1</inkml:trace>
</inkml:ink>
</file>

<file path=ppt/ink/ink7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818 116,'3'1,"3"1,-2-2,5 2,4 3,-6 0,0-3,2 0,-3 1,0-2</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459 952,'3'-2,"2"2,0 3,-1 1,-4-1,0 2,0-1,0 1,0-1,0-1,0 1,-1 1,-1 1,1-3,1 1,-2 1,0-2,-1 5,3-4,-6 3,6-3,-2 4,0-2,0 2,0-4,2 3,0 0,-2-3,2 2,0 2,0-1,0-3,0-1,0 1,0-1,1 0,-1 1,0-1,0 3,2-3,1 1,-1-1,0 1,-1-1,-1 1,4-1,-3 1,3-1,1-1,-1-2,-1 0,0 0,1 3,-4 1,0-1,0 3,-3-3,0 1,3-1,-3 0,3 3,0-3,0 1,0-1,0 4,0-3,0 0,0 3,0-4,0 1,0 0,0 3,0-3,0 0,0-1,0 0,0 5,0-4,0 3,0-3,0-1,0 5,0-3,0 1,0-2,0 2,0-2,-4 2,0-4,2 1,-1 5,3-5,-2 1,2-1,-2 3,0-3,0 1,1-1,-1 1,-1-1,-1 0,2 1,-1-2,-1 1,1 1,0-3,-1-1,1 0</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2324 809,'-3'4,"3"-1,0 1,0-1,0 3,0-3,-4 0,3 1,-3-1,1-1,0 0,3 1,4-3,1 4,-3-1,0 1,-2-1,2 3,-2-3,0 1,0-1</inkml:trace>
</inkml:ink>
</file>

<file path=ppt/ink/ink8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827 148,'3'2,"2"0,2 1,-3-1,0-2,0 2</inkml:trace>
</inkml:ink>
</file>

<file path=ppt/ink/ink8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801 201,'6'3,"-2"-1,3 3,3-1,3 2,1-1,-4 0,3-2,-7-3,-3 0</inkml:trace>
</inkml:ink>
</file>

<file path=ppt/ink/ink8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1864 542,'6'1,"0"1,0 1,-2 0,0 1</inkml:trace>
</inkml:ink>
</file>

<file path=ppt/ink/ink8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1854 589,'4'3,"-1"-1,1-3,2-3,-4 0,5-1,0 3,-3-1</inkml:trace>
</inkml:ink>
</file>

<file path=ppt/ink/ink8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1869 626,'-2'5,"2"1,0-3,3 0,0 1,3-4,0 0,2-5,0-3,-3 3,-2 1,-1 1</inkml:trace>
</inkml:ink>
</file>

<file path=ppt/ink/ink8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1866 667,'0'5,"0"-2,1 1,2-2,1-1,-1 1,1-2,-1 0,1-1,2-5,1-1,-5 1,3-4,-1 4,-2 1,-2 2</inkml:trace>
</inkml:ink>
</file>

<file path=ppt/ink/ink8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2042 530,'7'3,"0"-1,-1-2,1 0,-2 0,-1 0,2 0,1 0,-3 0,-1 0,2 0,3 0,-5 0,1 0,-1 0,0 0,1 0,-1 0,3 0,-3-1,1 1,-1 0,5 0</inkml:trace>
</inkml:ink>
</file>

<file path=ppt/ink/ink8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403 646,'4'0,"-1"0,1 0,-1 0,1 0,1 0,0 0,-1 0,-1 0,1 0,-1 1,2-1,-1 0,-1 0,3 2,-1-2,-1 0,-1 0,1 0,-1 0,0 0,5 0,-1 2,-1-2,-3 0,1 2,-1-1,0-1,1 2,-1-2,1 0,-1 0,0 0,1 2,-1-2,3 0,-1 0,0 0,-1 0,-1 0,0 0,1 0,-1 0,3 0,-3 0,3 0,-3 0,1 0,-1 0,3 0,-1 0,0 0,1 0,-3 0,1 0,-1 0,3 0,-1 0,-1 1,1-1,0 4,-1-4,1 0,3 0,-5 0,1 0,1 2,0-2,-1 0,0 0,2 0,1 0,0 0,-3 0,0 0,1 0,3 0,-3 0,-1 0,1 0,-2 0,1 0,-1 0,1 0,-1 0,1 0,-1 0,5 0,-5 0,1 0,-1 0,2 0,-1 0,-1 0,1 0,-1 0,1 0,-1 0,1 0,-1 0,2 0,1 0,1 2,-3-2,-1 0,1 0,-1 0,1 0,-1 0,5 0,-3 0,3 0,-3 0,2 0,-1 0,-1 0,-2 0,1 0,1 0,-1 0,-1 0,0 0,1 0,1 0,-1 0,-1 0,1 0,-1 0,1 0,-1 0,0 0,1 0,-1 0,1 0,1 0,0 0,3 0,-5 0,3 0,-2 0,1 0,-1 0,0 0,3 0,1-1,-3 1,-1 0,0 0,3 0,-1 0,1 0,-3 0,3 0,0 0,-1 0,2-3,-3 3,3 0,-3 0,2 0,2 0,-2-3,-3 3,2 0,2-1,-1 1,1-2,-1 0,-3 2,-1-2,1 0,1 2,-1-2,0 0,-1 2,3 0,1-2,-1 1,-1 1,1-2,-1 2,0 0,2-3,-4 3,3 0,1 0,-1 0,-1 0,0 0,1 0,-1 0,3 0,-1 0,1 0,-5 0,1 0,0 0,4 0,-1 0,-2 0,-1 0,0 0,1 0,-1 0,3 0,-2 0,-1 0,2 0,1 0,-1 0,1-1,-3 1,0 0,1 0,3 0,-1 0,-1 0,0 0,-1 0,-1 0,3 0,0 0,-1 0,0 0,-2 0,0 0,-1 0,5 0,-2 0,2 0,-2 0,3 0,-2 0,-4 0,4 0,2 0,-3 0,2 0,-2 0,3 0,1 0,-2 0,-4 0,3 0,-2 0,3 0,-4 0,1 0,-2 0,1 0,1 0</inkml:trace>
</inkml:ink>
</file>

<file path=ppt/ink/ink8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1138 680,'0'-5,"3"1,-1 0,1-3,0 0,0 0,-1 0,0-2,3-4,0 3,4-4,-1 0,1 0,-7 7,0 3,0-5,4-5,-1-3,4-1,0 1,-3-1,2 4,-2 1,-2 8,-2-1,0-1,0 3,3-3,-3 3,0 0,2-3,0-1,-2 4,3-4,-3 4,3 0,-2-2,1 2,1 2,-2-1,1-3,1 0,1 3,-2 1,1 0,3-2,-1 3,-1-1,-1 0,1-2,-3 4,3-2,-2 0,0 0,0 2</inkml:trace>
</inkml:ink>
</file>

<file path=ppt/ink/ink8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1379 302,'6'0,"2"-2,-3 2,-1 0,0 0,0 0,-1-1,-4 7,-1 3,-5-4,1 5,1 0,0 0,3-4,-2 2</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2333 887,'-4'0,"2"3,1 0,1 1,0-1,0 1,-2 1,0-2,-1 1,0-1,-1 1,1-4,5 3,2-1,-3 1,1 0,0 1,-2 1,0-1,0-1,1 0,1 3,2-4,-1-2</inkml:trace>
</inkml:ink>
</file>

<file path=ppt/ink/ink8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1667 35,'0'5,"2"1,-2 2,0-5,0 5,0-3,5 2,-6-4,-2 1</inkml:trace>
</inkml:ink>
</file>

<file path=ppt/ink/ink8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1652 74,'1'3,"3"-2,-1 3,1 3,-1-5,1 0,0-3,0-5,0 2,3-3,-5 3,1 1</inkml:trace>
</inkml:ink>
</file>

<file path=ppt/ink/ink8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1753 34,'0'4,"0"2,-2-2,2 0,0 0,0-1,0 4,0-4,0 1,0-1,0 0</inkml:trace>
</inkml:ink>
</file>

<file path=ppt/ink/ink8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1737 86,'1'4,"2"-1,1 3,-1-3,-1 1,-2-1,6-8,-4 1,5-6,5-4</inkml:trace>
</inkml:ink>
</file>

<file path=ppt/ink/ink8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1708 146,'2'0</inkml:trace>
</inkml:ink>
</file>

<file path=ppt/ink/ink8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1951 101,'-4'0,"0"0,1 0,-1 0,1 2,-1 0,1-2,-1 3,1-1,-1 2,4 1,-2-1,2 1,0 1,0-3,0 2,3-1,0-1,0-1,1 4,0-4,-1-2,3 2,-2-2,-1 0,1 0,1 0,1 0,-3 0,0 0,1 0,0 0,-1 0,1 0,-1 0,0 0,3 0,-1 0,-2 0,3 0,-1 0,-1 0,-1 0,0 0,1 0,1 0,-1 0,-1 0,1 0,-1 0,3 0,-3 0,0 0,1-1,-2-3,1 1,-1-1,0 0,-1 1,1 0,-2-1,2-2,-2 3,0-1,0 1,0-1,0 1,0-1,0 1,-1 0,0-1,-1 1,0-1,-1-1,-3 1,4 0,-2 2,1 2,-1 0,-1 0,1 0,1 0,-1 0,-2 0,3 0,-1 0,1 0,-3 1,3 1,-1 0,-2 0,-1 0,3 0,0-1,1-1,-1 0,1 2,0 0,-1 0,0-2,1 1,0 1,-1 1,1-1,-1 0,1 0</inkml:trace>
</inkml:ink>
</file>

<file path=ppt/ink/ink8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1925 77,'-2'3,"2"0,0 1,0 2,0-2,0 2,0 1,-2-3,2 0,0 1,0-2,0 3,0 0,0-2,0-1,0 3,0-3,0 0,0 1,0-1,0 3,0 1,0-2,0-1,-2 3,0 0,2 1,-2-5,2 1,-1-1,1 3,-2-3,2 0,0 3,0-1,0-1,0-1,0 1,0-1,0 1,0-1,0 0,0 3,0-3,0 5,0-5,0 0,0 5,1-3,-1-1,0-1,0 1,0-1,0 1,2 2,-2-1,0-2,0 5,0-5,0 1,0-1,0 1,0-1,1 0,-1 1,0-1,0 1,0-1,0 1,0-1,0 1,0-1,2 0,-2 1,0-1,0 1,-1-1,1 0,1 1,2-1,1 1,-1-3,1-1,-1 2,0-2,1 0,0 0,3 0,-2 0,-1 0,-1 0,1 0,-1 0,1 0,-1 0,0 0,1 0,-1 0,5 0,-3 0,-1 0,-1 0,1 0,-1 0,5 0,-3 0,-2 0,1 0,-1 0,1 0,-1 0,1 0,-1-1,3-1,-3 1,1-1,-3-1,1-1,0 0,1 1,-3 0,0-1,0 1,0-1,0 1,0-1,0 1,0 0,0-5,0 5,0-1,0 1,0-1,0 1,0-1,0 1,0 0,0-1,0 1,0-1,-2 0,2 1,-2 0,2-1,0 1,0-1,0 1,0 0,0-1,0 1,0-1,0 1,0-1,0-1,0 2,0-1,0 1,0-1,0 1,0-1,0-1,0 1,0-3,0 3,0-1,0 1,0 0,0 1,0-3,0 1,0 1,0 1,0-3,0 3,0-3,0 2,0 1,0-1,0 1,1-1,-1 0,2 1,-2-1,0-1,0 2,1-1,-1 1,0-1,0 1,0-1,0 1,0-1,0 1,0-2,0 1,0 1,0-1,0 1,0-3,0 3,0-1,0 1,0-1,-4 3,1-3,-1 4,1 0,-1 0,1 0,-1-2,0 2,0-2,1 2,-1 0,1 0,-4 0,1 0,2 0,1 0,-4 0,3 0,-2 0,-2 0,5 0,-1 0,-3 0,4 0,-5 0,4 0,0 0,-2 0,2 0,1 0,-1 0,1 1,-1-1,-1 0,1 2,1 0</inkml:trace>
</inkml:ink>
</file>

<file path=ppt/ink/ink8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1954 469,'-1'3,"1"3,0 1,-2-3,1-1</inkml:trace>
</inkml:ink>
</file>

<file path=ppt/ink/ink8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1939 472,'2'-4,"4"-1,-3 3,1-1,-1-1,0 1,1-3,-2 2,0 1,-2 7,0-1,1 1</inkml:trace>
</inkml:ink>
</file>

<file path=ppt/ink/ink8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2081 263,'2'0</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2335 963,'-4'1,"0"4,1 1,1-3,2 1,-2-1,2 2,-1-1,-3-1,1-1,-2-2,1 0,0-1,7 0,0 1,1 0,-1 2,-1 1,0 1,-2-1,0 3,1-3,-1 0,0 1,0-1,4 1,-1-4,1 0,-1 0</inkml:trace>
</inkml:ink>
</file>

<file path=ppt/ink/ink8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2082 263,'-4'0,"1"0,0 0,-1 0,1 1,-1 2,1 1,0-1,1 0,2 1,-2-1,0 1,2 1,0 1,0-3,0 1,0-1,3-1,0-2,1 0,-1 0,0 0,1 0,-1 0,1 0,-1 0,2 0,-1 0,-1 0,1 0,-1 0,1 0,-1 0,1 0,-1 0,1 0,-1 0,0 0,1 2,-1-2,1 0,-1 1,1 1,-1 0,3-1,-3 1,1 2,-1-3,1 1,-1 1,-1 1,1-4,-1 4,1-1,-1 0,2 1,-1-1,0 1,-1-1,1-1,1 1,-1-1,1 0,-1-1,1 1,1-2,-1 0,-1 0,1 0,1 2,-1-2,1 0,1 0,1 0,-3 0,1 0,-1 0,-1 0,3 0,-3 0,3 2,-3-2,1 0,3 0,1 0,-4 0,3 0,-1 0,-3 0,4 0,-4 0,5 0,-3 0,2 0,-3 0,3 0,-1 0,0 0,-2 0,1 0,2 0,-3 0,1 0,3 0,-5 0,2 0,1 0,-1 0,-2 0,1 0,-1 0,1 0,-1 0,0 0,1 0,-1 0,3-1,-3-1,1 2,-1-1,1-1,-3-2,5 1,-3-1,1 1,-4-1,2-2,-2 2,0 0,2 0,-2 1,0 0,0-1,0 1,0-1,-1-1,-3-1,1 3,-3-1,2 0,-3 1,3 3,1 0,0 0,-1 0,1 0,-3 0,0 0,-2 0,5 0,-1 0,0 0,-1 0,2 0,-1 0,-1 0,1 0,-1 0,1 1,0-1,0 0,1 0,0 0,-1 0,1-1,-1-2,1-1,0 1,1 0,0-3,0-1,2 4,-2-2,0 0,-2 2,1 1,-1 2,1 0,-1 0,1 0,0 0,-1 0,1 0,-1 0,1 0,-3 0,2 4,1-4,-1 0,1 2,-1-2,-2 1,2-1,-2 3,0-3,-1 0,3 0,-3 0,3 0,-3 0,3 0,1 0,0 0,-1 0,0 0,-1 0,1 0,1 0,0 0,-1 0,-1 0,1 0,0 0,0 0,0 0,0 0,1 0,-3 0,-1 0,3 0,-1 0,-1 0,2 0,-1 0,2 0,-3 0,3 0,-2 0,1 0,0 1,-3-1,1 2,1-2,1 2,1-2,-1 0,0 0,1 0,0 0,1 4</inkml:trace>
</inkml:ink>
</file>

<file path=ppt/ink/ink8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2067 353,'2'0</inkml:trace>
</inkml:ink>
</file>

<file path=ppt/ink/ink8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2063 357,'4'0,"1"0,3 0,-5 0,4 0,-1 0,1 0,5 0,0 0,0 0,1 0,-4 0,-3 5,0-5,-3 0,1 0,-1 0</inkml:trace>
</inkml:ink>
</file>

<file path=ppt/ink/ink8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2115 423,'-4'1,"11"1,-4-2,2 0,1 0,-3 0,3 0,-3 0,0-1,1 0,0-1,-1 0,0 0,-1-3,0-2,0 4,-2-5,2 4</inkml:trace>
</inkml:ink>
</file>

<file path=ppt/ink/ink8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2080 367,'-4'1,"2"3,0 3,-3-1,3 0,0-2,2 2,0-2,0 0,0 1,0-1,0 0,0-1,1 3,3-2,0-1,-1-3,1 0,2 0,-3 0,4 0,-1 0,-2 0,3 0,1 0,-3 0,0-2,3 0,-5 0,3 0,-3-1,1 1,0 2,0-2,-1 0,1 1,-3-5,3 3,2-1,-4-2,-1 3,-2-5,-3 4,-1-1,1 3,-3 2,3-2,-3-1,1 1,-1 2,3-2,-2 2,2 0,0 0,1 0,-1 0,1-2,-1 2,-1 0,2 0,-1 0,1 1,1 3,2-1</inkml:trace>
</inkml:ink>
</file>

<file path=ppt/ink/ink8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2228 368,'-3'0,"-1"0,0 0,-2 0,2 0,-3 0,3 1,1 1,-1 1,3 1,1-1,-2 1,2 2,0-1,0-1,0-1,1 1,3 1,-1-3,1 0,-1-2,3 0,2 2,-5-2,4 0,2 0,-3 0,-2 0,2 0,6 0,1 0,-1 0,1 0,-1 0,0 0,-5 0,-3 0,2 0,1 0,1 0,-2 0,3 0,-5 0,0 0,2 0,-2 0,0 0,1 0,1 0,1 0,-1-1,-5-2,-1-3,0 2,-3 0,-1 0,-3-1,-2 3,5 2,1-2,-3 2,2-2,-3 2,3 0,0-2,-1 0,-2 2,3-2,0 2,0-2,0 2,0 0,1 0,-3 0,1 0,2 0,-3 0,2 0,-1-1,2 1,-3 0,2 0,-2 0,2 0,0 0,-1 0,-2 0,3 0,1 0,-1 0</inkml:trace>
</inkml:ink>
</file>

<file path=ppt/ink/ink8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2117 345,'-6'0,"0"0,3-2,0 2,-1 1,1-1,-1 0,0 2,1-1,-1-1,0 5,0-3,-1-1,0 1,2 2,0-2,1 1,0 1,2-1,0 3,0 1,3 1,0-5,5 3,-4-6,0 2,0-2,3 2,-4-2,4 0,-1 0,1 0,-1 0,1 0,0 0,2 0,-3 0,-2 0,3 0,0 0,-3 0,0 0,1 0,-1 0,0 0,0 0,2 0,-1 0,-1 0,1 0,-1 0,3 0,0 0,1 0,-5 0,5 0,-1 0,-3 0,3 0,-1 0,2 0,-2 0,3 0,-3 0,2 0,1 0,-5 0,-1 0,4 0,-3 0,2 0,2 0,-3 0,-1 0,0 0,1 0,2 0,-1 0,-2 0,1 0,0 0,-1 0,-1 0,0 0,-1-6,-2 2,0 1,-1 0,-4 3,1 0,0 0,-2 0,2 0,-3 0,4 0,-4 0,3 0,-2 0,-1 0,-2 0,1 0,-4 0,-1 0,1 0,-1 0,1 0,8 0,0 0,-2 0,0 0,2 0,0 0,0 0,0 0,-1-2,-3 2,5 0,-2-2,-2 0,3 2,-2 0,-1-2,3 2,1-2,-1 2,1 0,-1-1,1 1,0 0,-1 0,1 0,-1-2,1 0,-1 2,1 0,0 0,-1 0,0-2,1 2,0-1,-1 1,-1 0,0 0,1 0,0 0,1 0,-1 0,1 0,-1 0,-1 0,-1 1,0 3,-1 1,0-1,1 1,0-4</inkml:trace>
</inkml:ink>
</file>

<file path=ppt/ink/ink8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1688 202,'4'-1,"1"-1,-1 0,3 2,-3 0,5 0,0 0,0 0,3 0,0 0,-3 0,3 0,0 0,-3 0,-2 0,0 0,-3 0,-1-2,0 0,-3-1,-4 0,-3-3,3 3,1-1</inkml:trace>
</inkml:ink>
</file>

<file path=ppt/ink/ink8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1940 413,'8'0,"-4"-1,2 1,3 0,0 0,3 0,1 0,-7 0,-2 0,2 0,2 0,-4-5,1 5,-1 0,-1-1,1-1,2 2,0 0,-1 0,3 0,-1 0,-2 0,-1 0,-1 0,3 0,-1 0,0 0,3 0,-1 0,-3 0,1 0,2 0,-2 0,1 0,3 0,-2 0,0 0,-1 0,3 0,-3 0,-1 0,3 0,-4 0,3 0,-1 0,-1 0,2 3,0-3,1 0,-4 2,-1-2,1 0,0 0,3 0,-4 0,4 0,0 0,-3 0,0 0,2 0,0 0,-1 0,2 0,-3 0,0 0,1 0,2 0,-3 0,-1 0,2 0,1 0,-3 0,1 0</inkml:trace>
</inkml:ink>
</file>

<file path=ppt/ink/ink8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264 889,'7'0,"-1"0,3 0,3 0,-3 0,0 0,-3 0,-2 0,2 0,1 0,2 0,0 0,-5 0,0 0,-1 0,5 0,-5 0,1 0,1 0,1-4,-3 4,0 0</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2330 1041,'-3'0,"0"0,1 4,0 0,0 1,2-2,0 1,-2-1,-1 1,0-1,-1 0,1-2,1-4,2 0,4 3,0 0,-4 4,0-1,1 1,-1 2,2-1,-2-2,0 1,2-1,-2 1,2-1,-2 1,1-1,3-3,-1 2,1-2,-1 0,0 0,1 0</inkml:trace>
</inkml:ink>
</file>

<file path=ppt/ink/ink8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1481 199,'-3'0,"-1"0,1 1,-3 1,-1 3,4-3,-3 2,3-1,-1 0,2 1,-1 4,1-5,0 1,2 1,0-2,0 5,3-8,0 0,1 0,-1 0,0 0,1 0,-1 0,1 0,-1 0,0 0,1 2,0-2,-1 0,4 0,-4 0,1 2,1-1,1-1,-3 0,1 0,0 0,0 0,0 0,2 0,-2 0,1 0,-1 0,-1 0,-3-4,0-3,0 3,0 1,0-1,-1-1,-3-2,0 3,-2 0,3 2,-1 1,-1 1,-3 0,3 0,1 0,1 0,-1 0,1 2,-1-2,1 2</inkml:trace>
</inkml:ink>
</file>

<file path=ppt/ink/ink8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758 894,'3'0,"7"0,-1 0,0 0,0 0,3 0,1 1,0 2,4 0,-1-3,5 3,-5-3,0 0,-12 0</inkml:trace>
</inkml:ink>
</file>

<file path=ppt/ink/ink8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794 1064,'5'-2,"2"2,0 0,3-2,3-1,-9 3,-1-2</inkml:trace>
</inkml:ink>
</file>

<file path=ppt/ink/ink8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242 1296,'-3'-4,"-1"1,-3 3,0 0,1 0,2 0,-2 0,-1-2,-2 2,3 0,2 0,1 0,-1 0,1 0,-2 0,1 0,0 0</inkml:trace>
</inkml:ink>
</file>

<file path=ppt/ink/ink8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155 1273,'-4'4,"2"0,2-1,0 1,0-1,1 1,2-4</inkml:trace>
</inkml:ink>
</file>

<file path=ppt/ink/ink8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134 1426,'-3'-4,"-2"1,1 1,2-2,-4 2,2 0,-1-2,2 0,1 1,-1 1,-1 0,1-1,-1-1,3-1,1 2,3-3,-1 2,2-1,-1 2,1 1,-1 2,5-1,-5 1,5 0,-3 0,-2 0,3 0,-3 0,1 2,-1-2,1 0,-1 4,1-1,-3 1,-1 3,0-3,0 1,0-1,0-1,0 1,0-1,0 0,0 1,0-1,-2 1,0-1,0 1,-1-3,0 3,-1-2,-3 2</inkml:trace>
</inkml:ink>
</file>

<file path=ppt/ink/ink8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671 1411,'-4'0,"1"0,0 0,-3 0,3 0,0 0,-1 0,1 0,-1 0</inkml:trace>
</inkml:ink>
</file>

<file path=ppt/ink/ink8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794 1335,'5'0,"2"-1,2 1,0 0,0 0,3 0,-9 0</inkml:trace>
</inkml:ink>
</file>

<file path=ppt/ink/ink8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1475 309,'6'0,"-2"0,3 1,0-1,-3-1,-1-1,0 1,1-1,-1-2,1-1,-1 2,-2-1,-3-1,-1 1,-3 2,3-1,-1 1,0-2,0 2,1 1,-1-1,1 2,-1-2,1 2,-1 0,-1 0,0 0,1 0,0 0,1 0,0 3,3 2,-2-1,2-1,0 1,0 3,0-3,1-1,4-1,-1 0,3 0,2 0,-5-2,0 2,2 1,-2-3,0 0,-1 0</inkml:trace>
</inkml:ink>
</file>

<file path=ppt/ink/ink8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1462 841,'6'0,"0"0,-1 0,-2 0,1 0,2 0,-2 0,-1 0,1 0,-1 0,3 0,-3 0</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2277 1140,'8'0,"-1"0,2 0,3 0,1 0,-1 0,-5 0,-2 2</inkml:trace>
</inkml:ink>
</file>

<file path=ppt/ink/ink8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1423 1037,'3'0,"2"0,3 0,1 0,-3 0,-2 0,3 2,1-2,2 3,-4-3,-1 0,1 0,-3 0,1 0,-1 0,0 0,5 0,-3 0,3 0,-3 0,-2 0,1 0,-1 0,1 0,-1 0,1 0,-1 0,1 0,-1 0,0 0,1 0,-1 0,3 0,-2 0,-1 0,0 0,1 0,-1 1</inkml:trace>
</inkml:ink>
</file>

<file path=ppt/ink/ink8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1482 1173,'-3'0,"-1"0,-3 0,0 0,2 0,3 3,-3-1,0 0,2 0,1 4,0-3,2 1,0-1,0 1,0-1,0 3,1-3,1 1,1-3,-1 5,2-4,-1 0,1-2,3 2,1 1,-3-1,3-2,-3 2,1-2,-2 0,0 2,0-2,3 5,0-5,1 0,-3 0,1 0,1 2,1-2,-5 0,1 0,0 0,1 0,-2 0,1 0,-1 0,1 0,1 0,0 0,3 0,-5 0,1 0,-1-5,-1 0,0 1,-2-3,0 0,0 3,0 0,0-1,0 1,-1 0,0 1,-3 0,2-1,-2 2,-3-2,3 2,0 0,1 0,-3 1,1-1,1 2,0-2,-2 2,0 0,-3 0,0 0,5 0,0 0,-5 0,3 0,2 0,-2 0,-3 0,0 0,5 0,0 0,0 0,1 0,-3 0</inkml:trace>
</inkml:ink>
</file>

<file path=ppt/ink/ink8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1472 1266,'-4'1,"0"1,-3 0,1 3,-1-1,0 1,-3 2,8-3,1 0,-1-1,0 1,0-1,2 1,0-1,1 5,3-3,2-3,-3 0,5 2,-1-2,-1-2,1 2,1-2,-5 0,4 0,-3 0,3 0,1 0,-5 0,1 0,0-1,3 1,-3-2,1 2,-1 0,-1-2,2-2,-1 3,0-1,-1 0,0-1,-1-1,6-1,-5-3,1 3,-1 1,-3-1,0 1,0 1,0-1,0 1,0-1,0-1,0 1,-4 2,-1 1,1 1,0-5,-1 5,1 0,0 0,0 0,0 0,0 0,-2 0,-2 0,2 0,2 0,0 0,-1 0,1 0,-2 2,0-2,1 0,2 0,-1 0</inkml:trace>
</inkml:ink>
</file>

<file path=ppt/ink/ink8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1695 1105,'-3'5,"3"0,-2-1,2-1,0 1,0-1,0 0,0 1,0 1,3-3,1 2,-1-1,0-1,1 2,-1-3,1 1,-1 0,1-1,-1-1,0 0,5 0,-5 0,3 0,-2 0,0 0,-1 0,1 0,-1 0,1-2,2 0,-3-2,3 1,-3-1,1 1,-3-1,3 1,-4-2,0 1,0 1,-3-1,0 1,-1 3,1-2,-1 0,-1 1,1 1,1-2,-1 2,1 0,-1 0,1-2,-4 2,4-2,-1 2,1 0,0-1,-1 1,1 0,-1-2,1 2,0-2,-1 2</inkml:trace>
</inkml:ink>
</file>

<file path=ppt/ink/ink8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1647 1209,'5'-4,"-1"4,1 0,1 0,-1-1,2 1,-3 0,0 0,-1 0,1 0,1 0,1 0,-3 0,3 0,-3 0,1 0,-1 0,0 0,1 0,-1-2,1 2,1 0,-2 0,1 0,-1 0,1 0,-1 0,3 0,-3 0,0 0,1 0,2 0,-1 0,0 0,-1 0,-1 0,0 0,1 0,-1 0,1 0,-1 0,3-2,-3 2,0 0,1-2,3 2,-1 0,1 0,-3 0,1 0,-2 0,1 0,-1 0,1 0,-1 0,1 0,-1 0,1 0,-1 0,3 0,-3 0,1 0,-1 0,1 0,-1 1,0-1,3 0,-3 0,1 0,-1 2,1-2,-1 0,4 0,-4 0,1 0,-1 0,1 0,-1 0,0 0,1 0,-1 0,1 0,-1 2,1-1,-1-1,1 0,-1 0,0 0,1 0,-1 0,1 0,-1 0,0 0</inkml:trace>
</inkml:ink>
</file>

<file path=ppt/ink/ink8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1951 1139,'-1'3,"-5"2,3 1,-1-3,1 0,-1 1,3-1,-1 1,-4 1</inkml:trace>
</inkml:ink>
</file>

<file path=ppt/ink/ink8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1920 1166,'2'3,"-2"0,0 5,0-5,0 1,4-3,-1-5,1-1,-1 3</inkml:trace>
</inkml:ink>
</file>

<file path=ppt/ink/ink8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1894 1171,'0'3,"-3"4,3-4,0 1,0-1,0 3,0 0,0 2,0-3,1-1,3-4,2 4,1-4,0 0,-3 0,4 0,-1 0,-3 0,-1 0,1 0,1 0,3 0,-3 0,1 0,0 0,1 0,-1 0,-3 0,1 0,1 0,1 0,-3 0,0 0,1 0,-1 0,1 0,-1 0,0 0,1 0,-2-5,-2 2,1-3,-1-1,0 3,0 0,0-1,0-3,0 5,0-3,0 3,0-1,-4 2,1 2,-5 1,4-1,-2 0,0 0,-4 3,1-1,0 0,-4 1,3-1,-3 1,4-3,1 0,-1 0,2 2,2-2,1 0,0 0</inkml:trace>
</inkml:ink>
</file>

<file path=ppt/ink/ink8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1809 1296,'0'4,"0"-1,0 1,0-1,0 1,-1-1,1 0,0 1,0-1,3 1,0-1,3-1,-3-2,4 0,1 0,-3 0,-1 0,4 0,-2 0,1 0,-3-1,4 1,-3 0,-1-2,-1 2,1 0,-1 0,0 0,1 0,-1 0,1 0,-1 0,0 0,1-2,-1 2,3 0,-3-3,2 1,-1 1,-1 1,1 0,-1-2,0 0,-1-1,-2-3,0 3,0-1,0 1,0-1,-1 1,-2 0,0 1,-1 2,-3-2,1 2,2 0,-2 0,2 0,-3 0,4 0,0 0,-1 0,1 0,-5 0,3 0,1 0,1 0,-1 0,0 0,-1 0,1 0,-1 0,1 0,0 0,-3 0,1-2,1 2,0 0,-3 0,5 0,0 0,-1 0,1 0,-1 1,4 2,1 0,-1 1,2 0</inkml:trace>
</inkml:ink>
</file>

<file path=ppt/ink/ink8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2059 1219,'2'-4,"4"2,1 0,-3 0,3 2,0 0,2 0,-2 0,-3 0,2 0,0 0,-2 0,3 0,-1 0,-2 0,2 0,1 0,-4 0,3 0,0 0,1 0,-1 0,3 0,-5 0,-1 0,1 0,-1 0,1 0,-1 0,2 0,-1 0,-1 0,1 0,-1 0,1 0,1 0,0 0,-1 0,3 0,-3 0,-1 0,0 1,1-1,-1 0,1 0,0 0,1 0,-1 2,-1-2,1 0,0 0,2 0,1 2,-2-2,-1 0,-1 0,1 0</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2337 1129,'7'6,"1"2,-1-4,-12-1,1-1,-2 0,-1 1,3-3,-2 2,0 0</inkml:trace>
</inkml:ink>
</file>

<file path=ppt/ink/ink8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2177 1207,'-4'1,"3"2,1 1,-2-1,2 1,0-1,-2 1</inkml:trace>
</inkml:ink>
</file>

<file path=ppt/ink/ink8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2160 1226,'2'-3,"6"-1,-3 1,2 0,-4 0,-3 9,0-3</inkml:trace>
</inkml:ink>
</file>

<file path=ppt/ink/ink8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2175 1215,'-4'3,"2"1,0 1,0 0,0-1,0-1,0 3,2-3,-1 1</inkml:trace>
</inkml:ink>
</file>

<file path=ppt/ink/ink8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1775 1202,'2'0</inkml:trace>
</inkml:ink>
</file>

<file path=ppt/ink/ink8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2156 1197,'2'0</inkml:trace>
</inkml:ink>
</file>

<file path=ppt/ink/ink8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2396 1033,'7'0,"2"1,4 2,-4-1,-2-2,-4 0,6 0,3 0,1 0,-1 0,0 0,-8 0</inkml:trace>
</inkml:ink>
</file>

<file path=ppt/ink/ink8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2061 1103,'9'0,"3"0,0 0,0 0,5 0,-1 0,-4 0,1 0,-4 0</inkml:trace>
</inkml:ink>
</file>

<file path=ppt/ink/ink8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1655 1291,'6'0,"2"0,-3 0,1 0,-3-1,1 1,5 0,3 0,8 0,0 0,-4 0,1 0,-14 0,1 0,-1 0,1 0,1-2,-2 2,1 0,-1 0,1 0,-1 0,3 0,-3 0,0 0,1 0,0 0,1 0,1 0,-1 0,0 0,2 0,-2 0,3 0,-3 0,-2 0,1 0,1 0,1 0,1 0,-1 0,-3 0,0 0,1 0,0 0,-1 0,3 0,-3 0,1 0,3 0,-3 0,0 0,2-2,2 2,-2 0,2 0,-3 0,-2 0</inkml:trace>
</inkml:ink>
</file>

<file path=ppt/ink/ink8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1631 1327,'3'-3,"0"3,1-2,3 2,-3 0,2 0,3 0,3 0,1 0,-1 0,-6 0,2 0,-5 0,1 0,1 0,-1 0,2 0,3-2,1-1,-1 1,0 2,0 0,-3 0,2 0,-4 0,2 0,1 0,0 0,2 0,-5 0,0 0,2 0,3 0,0 0,0 0,0 1,3-1,1 0,-4 0,3 3,-3-3,0 0,-5 0,3 0,1 0,-5 0</inkml:trace>
</inkml:ink>
</file>

<file path=ppt/ink/ink8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1663 1375,'6'0,"2"-1,1-2,4 1,-1 2,-2-2,-1 2,3 0,4 0,0 0,4 0,0 0,-3 0,-1 0,0 0,1 0,-5 0,0 0,1 0,-1 0,1 1,-4 1,1 1,-7-3,0 0,1 0,-1 0</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1751 796,'-1'4,"5"-2,-1 1,-1 3,0-3,-1 1,3-1,-1-2,1-4,-1-1,-1 1,1-1,1 1,-1-1,1-1,-2 1</inkml:trace>
</inkml:ink>
</file>

<file path=ppt/ink/ink8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2115 1325,'3'0,"2"0,4 0,2 0,-5 0,6 0,0 0,5 0,-1 0,-3 1,0 2,-9-3,0 0,2 0,2 2,-1-2,-2 0,1 0,-3 0,1 0,-1 0,3 0</inkml:trace>
</inkml:ink>
</file>

<file path=ppt/ink/ink8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2095 1299,'-3'-2,"-1"0,-2 2,0 0,2-2,-5 0,0 2,0 0,0 0,0 0,-3 0,8 0,0 0,-2 0,-3 0,0 0,0 0,5 0,0 0,-2 0,2 0,-3 0,0 0,3 0,0 0,1 0,-1 0,1 1,-1-1,1 0,3 3,0 1,0-1,1 1</inkml:trace>
</inkml:ink>
</file>

<file path=ppt/ink/ink8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2111 1396,'3'0,"3"0,1 0,-3 0,1 0,2 0,-3 0,-1 0,1 2,-1-2,3 0,-1 2,1-2,-3 0,0 0,1 0,-1 0,3 0,-3 0,1 0,-1 1,2-1,1 0,-1 0,-2 2,3 0,-1 0,1-2,-3 0,3 2,-3-2,4 0,-2 0,3 0,-5 0,1 0,3 0,-1 0,-2 0,2 0,3 0,3 0,1 0,0 2,-1-2,1 3,-1-3,1 0,-4 2,-2-2,-1 0,0 0,-2 0,3 0,-2 0,-1 0,3 0,-1-3,-2 3,2 0,-3-1,1 1,-1 0,1 0,-1 0</inkml:trace>
</inkml:ink>
</file>

<file path=ppt/ink/ink8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1086 311,'2'0</inkml:trace>
</inkml:ink>
</file>

<file path=ppt/ink/ink8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101 329,'2'0</inkml:trace>
</inkml:ink>
</file>

<file path=ppt/ink/ink8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97 357,'6'0,"-2"-2,5 2,0-3,0 3,0 0,0 0,-2 0,-4 0,1 0,-1 0,3 0,-3 0,3 1,-3-1,1 0,3 0,-2 0,1 0,-3 0,3 0,-3 0,1 0,1 0,-1 0,-1 0,5 0,-5 0,2 0,-1 0,2 2,-1-2,0 0,3 0,-4 0,3 0,1 0,-1 0,-2 0,1 0,-3 0,1 0,1 0,0 0,1 0,-3 0,5 0,-5 0,1 0,1 0,-2 0,1 0,1 0,1 2,-1-2,0 0,-1 0,2 0,-3 0,2 0,-1 0,-1 0,0 0,5 0,-4 0,2 0,3 0,0 0,-2 0,-4 0,0 0,1 0,-1 0,1 0,1 0,2 0,-3 0,-1 0,1 0,1 0,3 0,-3 0,0 0,-1 0,3 4,0-4,-1 0,1 0,-3 0,1 0,-2 2,1-2,1 0,-1 0,-1 0,2 0,1 0,-3 0,0 0,1 0,-1 0,1-1,2-3,-2 2,-1 2</inkml:trace>
</inkml:ink>
</file>

<file path=ppt/ink/ink8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197 324,'0'7,"0"0,0 0,0 1,0-1,0-3,0 2,0 3,0 3,0-6,0 2,0-4,1 1,3-3,0-2</inkml:trace>
</inkml:ink>
</file>

<file path=ppt/ink/ink8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641 314,'3'3,"-3"3,0-2,0 2,2-1,-2 2,0 0,0-3,0-1,0 1,-6 2,4-3,-2 1</inkml:trace>
</inkml:ink>
</file>

<file path=ppt/ink/ink8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588 424,'9'0,"-6"0,6 0,7 0,0 0,0 0,-3 0,-1 0,-9 0,1 0,-1-1,3 1,-2 0,2-2,1 2,-3 0,-1 0,3-2,-3 2,1 0,-1 0,0 0,1 0,0 0,0 0,1 0,-1 0,1 0,0 0,-1 0,-1 0,5-1,-5 1,1 0</inkml:trace>
</inkml:ink>
</file>

<file path=ppt/ink/ink8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829 541,'2'0</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1733 857,'6'4,"0"-1,3-1,1 3,-7-3,1 0,-1 0,1-2,1 2</inkml:trace>
</inkml:ink>
</file>

<file path=ppt/ink/ink8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2128 678,'3'1,"3"-1,1 0,0 0,-2 0,-2 0,3 0,-3 0,1 0,0 0,3 0,-2 2,-1-2,2 0,4 5,-1-3,0 1,-2-3,-3 0,2 0,1 0,5 0,-3 0,0 0,-2 0,-3 0,-1 0,3 0,-1 0,-1 0,4-3,-5 3,2-2,2-3,-3 5,0-4,3 0,0-1,-1 3,1-5,4-1,-5 4,-1-3,1 5,-2-1,-2-3,1 2,-1 1,0-1,0 0,1-1,-3 1,0 0,3-3,-1 3,2-3,-2 0,-2 3,0-1,-3 0,-4 1,0-1,3 3,-2 0,-1-2,-1 0,2 2,0 0,0 2,0 0,-3 0,2 0,1 0,-1 0,4 0,-3 0,1 0,1 0,-2 0,2 0,-3 1,0-1,-3 2,1 1,3-1,-1-2,-2 0,0 2,0 1,5 1,0-4,-3 0,4 2,-1-2,0 2,-2 0,1 5,-2-5,1 2,-3-1,4 3,-2-4,3 3,1-4,1 5,0-3,2 3,0 2,0 1,0 3,0-3,0 0,0 0,0 0,0 0,0 0,0-5,0-1,1 1,1-1,-1 1</inkml:trace>
</inkml:ink>
</file>

<file path=ppt/ink/ink8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532 349,'-6'1,"2"4,-2 0,5-1,-1-1,0 2,0 1,0-1,2-1,0-1,-1 2,1-1,0 3,0-1,0-3,0 1,4-2,3 0,0-2,2 2,4 1,0-1,0-2,-1 0,5 3,-5-3,1 0,-1 0,0 0,-3 0,0 0,0 0,0 2,-2 1,1-3,-4 2,3 2,1-4,-4 0,2 0,-1 0,-1 0,3 0,0 0,-2 0,4 0,-2 0,-1 0,1 0,2 0,0 0,-3 0,-2 0,2 0,2 0,-2 0,-2 0,2 0,-2 0,5 0,6 0,2 0,3 0,-4 0,0 0,1 0,-1 0,-4 0,1-2,-4 2,-2 0,-3-2,2 0,3 2,0-3,0 3,4-2,-4 2,0 0,0-2,0 2,0 0,0 0,3 0,0 0,1 0,-4 0,3 0,0 0,0 0,1 0,-1 0,0 0,1 0,3 0,-4 0,1 0,-4 0,0 0,3 0,-3 0,0 0,3 0,-3 0,0 0,0 0,0 0,2 0,2 0,-4 0,0 0,0 0,0 0,0 0,3 1,-3 1,0-2,4 3,0-1,-4 1,0-1,0 0,1 1,2-3,-3 2,4-2,-1 0,1 3,-4-3,-2 0,-4 0,4 0,2 0,0 0,0 0,-3 2,2 0,-4-2,2 0,3 0,0 0,0 0,3 0,-3 2,0-2,3 0,-3 2,4-2,-1 0,1 0,-4 0,0 0,-1 0,4 0,-8 0,4 0,-3 0,1-2,-1-2,1 2,-2 0,2 2,-1-2,0 0,-2 2,1 0,3 0,-2 0,1 0,3 0,0 0,0 0,0 0,3 0,1 0,-1 0,0 0,1 0,-1 0,-6 0,-2 0,5 0,3 0,1-2,-4 2,0-3,-2 1,-2 1,2-2,0 2,0-2,-3 1,1 1,3-1,0-2,-3 2,1 2,2 0,-2-2,2 0,-1 0,0 2,-4 0,3 0,-2-2,3 2,0 0,-2-2,-1 1,2-3,-3 2,1 0,-1-1,0-1,1 3,0-3,-3 1,1-5,-2 5,0-3,0 3,0-1,0 0,-3-3,-2 0,2 4,1-1,-2 2,0 0,-3 0,-2 0,0-1,-1-2,-3 3,4 2,2 0,4 0,-6 0,-3 0,-5 0,1 0,0 0,-4 0,0 0,-1 2,0 1,4-1,-3 1,-1 0,0 0,1 0,-5 3,4-3,1 0,-1 3,4-3,0 0,0 0,0 0,-3 0,3-3,1 0,0 0,3 0,1 0,0 0,-5 0,1 0,0 0,0 0,-1 0,1 0,4 0,-1 0,4 0,0 0,0-2,0 2,-3 0,0 0,-1-2,0 2,0-3,1 3,0 0,-1-3,0 3,-3 0,4 0,-1 0,1 0,0 0,3 0,-3 0,8 0,0-2,-3 0,-2 0,0 0,0 2,2 0,1 0,-1 0,-2 0,0 0,3 0,0 0,-1 0,3 0,-2-3,-3 3,-3 0,-1 0,-3 0,0 0,4 0,-1 0,1 0,5 0,3-2,-2 2,2 0,-2 0,-4-2,1 0,-3 2,3-3,0 3,2 0,1-2,-1 0,1 2,1-2,-4 0,0-1,0 1,-1 0,1-1,3 3,2 0,-3-2,0 0,3 0,-3 0,-2 0,3 2,-1 0,-2-3,0 1,2 2,3 0,-2 0,-3 0,0 0,-3 0,0 0,-1 0,1 0,0 0,-1 0,1 0,-1 0,1 0,3 0,0 0,0 0,0 0,3 0,2 0,-2 0,2 0,-3 0,1 0,2 0,-2 0,-1 0,3 0,-2 1,2-1,-2 0,-3 0,0 0,-4 3,0-1,0 1,-4 0,1 0,3-1,-1 4,1-4,10 0,-1 1,2 1,1-1,-3 1,1-1</inkml:trace>
</inkml:ink>
</file>

<file path=ppt/ink/ink8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998 442,'3'3,"1"1,-4 1,0 0,0-1,0 0,-1 3,-2-1,1 1,-2-3,-1 3,-2 3,-4 4,0-3,4-4,-1-3,4-2,0-2,0 0,-1 0,1 2,-1-2,-3 0,-1 0,-3 0,6 0,-1 0,-2 0,-6 0,-1 0,0 0,-1 0,1 0,4 0,-1 0,1 0,3 0,3 0,2 0,-3 0,1 0,2 0,0 0,0 0,-3 0,2 0,1 0,-3 0,4 0,-4 0,1 0,2 0,-3 0,-1 0,1 0,3 0,0 0,-3 0,4 1,-1-1,-2 2,0 3,2-5,-5 2,-1 0,-3 1,7-1,-1 0,-2 1,-5 2,1 1,-5-1,5 1,0-4,9 3,-2-5,2 0,1 3,-1-1,1 0,-1 1,4 0,3 1,0-2,1-1,-1-1,1 0,-1 0,1 0,2 2,-2-2,0 0</inkml:trace>
</inkml:ink>
</file>

<file path=ppt/ink/ink8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482 608,'4'3,"0"-1,0 2,1 1,-1-1,-1-1,3 1,-9-3,-1-1,-1 0,2 0,-1 2,-3 2,3 0</inkml:trace>
</inkml:ink>
</file>

<file path=ppt/ink/ink8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927 764,'4'0,"8"0,8 0,4 0,8 0,0 0,0 0,0 0,-4 0,-4-2,-3-1,-4 0,-4 1,0-1,-4 1,0-1,-2 1,0-2,1 2,-5 1,1 1,0 0,-1 0,1 0,-1 0,1 0,1-2,3 2,-3 0,-1 0,0 0,3 0,-3 0,-1 0,1 1,0 3,2-2,-3 0,1 0,-1-2,1 0,-1 1,2-1,-1 0,0 2,4-2,-2 0,-2 0,-1 0,0 0,3 0,-2 0,-1 0,4 0,0 0,0 0,-4 0,4 0,0 0,2 0,0 0,0 0,3 0,-3 0,-2 2,-3-2,5 0,0 3,-3-3,-2 0,3 2,-4 0,3-2,-1 2,3-1,-1 1,-1 0,-3-2,1 0,-1 2,1-2,-1 2,0-2,1 0,0 0,1 0,-2 0,1 0,3 2,-3-2</inkml:trace>
</inkml:ink>
</file>

<file path=ppt/ink/ink8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1665 769,'9'-1,"-3"-2,-2 3,0-1,-1 1,1 0,-1 0,3 0,-1 0,-1 0,1 2,0-2,1 0,-3 0,1 0,-1 0,5 0,-3 0,4 0,-3 0,-2 0,3 0,0 0,-3 0,1 0,0 0,-1 0,1 0,0 0,1 0,-2 0,2 2,-2-2,1 0,0 0,-1 0,0 0,1 2,-1-2,0 0,0 0,-1 0,1 0,-1 0,1 0,-1 0,1 0,-1 0,0 0,1 0,-1 2</inkml:trace>
</inkml:ink>
</file>

<file path=ppt/ink/ink8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393 774,'3'-2,"3"2,-3 0,4 0,-3 0,2 0,2-2,-2 2,1-2,2 2,0 0,3 0,1 0,-1 0,4 0,0 0,1 0,3-3,-3 3,-1 0,0 0,1 0,-5 0,0 0,-3 0,-5 0,1 0,2 0,-3 0,-1 0,3 0,-2 0,2 0,-2 0,2 0,0 1,0-1,1 0,2 0,0 0,-6 0,5 0,-2 0,3 0,3 0,1 0,3 0,-4 0,1 0,-9 2,1-2</inkml:trace>
</inkml:ink>
</file>

<file path=ppt/ink/ink8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481 868,'0'4,"-1"5,1 0,-3 0,-2 1,1-3,2-4,1 1,-5-1,3 3,-1-1,0-1,0 0,1-4</inkml:trace>
</inkml:ink>
</file>

<file path=ppt/ink/ink8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432 944,'3'0,"0"0,1-4,2-1,-3 3</inkml:trace>
</inkml:ink>
</file>

<file path=ppt/ink/ink8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436 926,'-1'3,"-1"1</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1729 752,'1'4,"4"-2,3 1,-3-1,-2 0,1 2</inkml:trace>
</inkml:ink>
</file>

<file path=ppt/ink/ink8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278 1014,'3'0,"0"0,0 0,5 0,-4 0,0 0,2 0,3 0,0 0,3 0,-6 0,-2 0,2 0,2 0,-1 0,-3 0,-1 0,1 0,-1 0,1 0,1-2,-1 2</inkml:trace>
</inkml:ink>
</file>

<file path=ppt/ink/ink8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285 1122,'2'-4,"2"4,3-1,1 1,-2 0,3 0,-2 0,-2 0,1 0,-2 0,0 0,2 0,-3 0,1 0</inkml:trace>
</inkml:ink>
</file>

<file path=ppt/ink/ink8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206 1199,'7'1,"0"1,-1 0,1-2,-3 0,-1 0,0 0,1 0,-1 0,1 0,-1 0,3 0,-1 0,-1 0,2 0,2 0,-3 0,-1 0,-1 0,1 0,1 0,0 0,3 0,-3 3,1-3,-1 0,0 2,1 0,1 0,-3-2,-1 0,1 0,1 0,-1 0,0 2,-1-2,0 0,1 0,1 0,-2 0,1 0,-1 0,1 0,-1 0,1 0,-1 0,0 0,1 0,-1 0,1 0,-1 0,1 0,-1 0,0 0,1 0,1 0,-1 0,-1 0,1 0,-1 0,2 0,-1 0,-1 0,1 0</inkml:trace>
</inkml:ink>
</file>

<file path=ppt/ink/ink8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324 1280,'3'0,"2"0,4 0,3 0,-6 0,1 0,-1 0,3 0,0 0,0 0,-2 0,-3-2,2 2,-2 0,-1-1,3 1,-1 0,2-2,-1 2,-2 0,-1 0</inkml:trace>
</inkml:ink>
</file>

<file path=ppt/ink/ink8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207 1302,'5'0,"0"0,-1 0,0 0,3-1,-3 1,3-2,-4 2,5 0,-2 0,2 0,-4 0,-1 0,0 0,1 0,-1 0,1 0,1 0,-2 0,1 0,0 0,-1 0,1 0,3 0,-2 1,1-1,-2 0,1 0,-1 0,0 0,-1 0,1 0,2 0,-1 0,-2 0,1 1</inkml:trace>
</inkml:ink>
</file>

<file path=ppt/ink/ink8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458 1189,'0'-3,"0"-3,0 2,1 0,1-3,-2 1,3-1,-1 3,0-5,3-5,0 5,1-5,-2 7,-2 3,1-5,1 2,-4 3,2-2,3-4,0 3,-3 3,0-2,3 2,-3 0,3-3,-1 3,2-1,-4 0,2 1,1-1,2 0,-3 2,1-5,3 4,-2 2,2-1,0-1,-2 4,-2-2,2 2,4-2,-3 0,-3 2,4 0,-4 0,4 0,-3 0,-1 0,-1 2,1 4,-1-3,-1 1,-3 1,-3 0</inkml:trace>
</inkml:ink>
</file>

<file path=ppt/ink/ink8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645 1000,'3'0,"0"0,5 0,-5 0,3-4,-3 4,0-2,1 0,-1 1,1-3,-1 1,-3-3,0-1,0 3,0 0,0 0,0-2,0 2,0-2,0 2,-1 1,-2-5,-1 5</inkml:trace>
</inkml:ink>
</file>

<file path=ppt/ink/ink8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729 1038,'6'-2,"-1"2,-1 0,-1 0,1 0,1-1,-2 1,1 0,-1 0,1 0,-1 0,1 0,-1 0,0 0,1 0,3 0,-3 0,-1 0,1 0,-1 0,2 0,-2 3,2-3,-1 0,1 0,0 2,-1-2,-1 0,1 1,-1-1,3 0,-3 2,3-2,-1 0,-2 2,1-2,-1 0,1 0,1 2,-1-2,-1 0,1 0,-1 0,1 0,1 0,-2 0,1 0,1 0,-2 0,1 0,0 0,-1 0,0 0,1 0,-1 0,1 0,-1 0,0 0,1 1</inkml:trace>
</inkml:ink>
</file>

<file path=ppt/ink/ink8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806 1077,'3'-2,"0"2,1-2,3 2,0 0,-3 0,0 0,1 0,0 0,-1 0,1 0,1 0,1 0,-3 0,-1 0,1 0</inkml:trace>
</inkml:ink>
</file>

<file path=ppt/ink/ink8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727 1129,'2'0</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1738 900,'5'0,"1"1,1 1,2 1,1 2,-4-5</inkml:trace>
</inkml:ink>
</file>

<file path=ppt/ink/ink8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1097 1184,'-4'0,"-3"6,4-3,3 1,0-1,0 1,0 1,2-1,2-1,-1-3,1 2,-1-2,1 2,-1-2,5 0,-1 0,-3 0,0 0,1 0,-1 0,3 0,-2 0,1 0,1 0,-1 0,1 0,-4 0</inkml:trace>
</inkml:ink>
</file>

<file path=ppt/ink/ink8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1337 805,'0'13,"0"-5,0 1,0 3,0-8,0 0,0-7,0-3,0 2,0 0,0 1,2-1,0 1,-1-1,3 1,-1-1,1-1,-1 2,1 9,-4-2,0 1,-1-1,0-1,-3-1,2 2,-1-4,-1 0,1 3,3 0,1 1,2-1,1-1,1 0,-2 0</inkml:trace>
</inkml:ink>
</file>

<file path=ppt/ink/ink8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1362 843,'5'2,"3"6,-3-3</inkml:trace>
</inkml:ink>
</file>

<file path=ppt/ink/ink8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1382 849,'-4'0,"2"4,-1 0,-1-1,0 1,3-1,-3 1</inkml:trace>
</inkml:ink>
</file>

<file path=ppt/ink/ink8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1660 1248,'-5'6,"1"2,1-5</inkml:trace>
</inkml:ink>
</file>

<file path=ppt/ink/ink8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1865 1334,'7'0,"4"0,-4 0,-1 0,6 0,5 0,4 6,3 0,5 1,0-1,-4 0,0 0,-4 1,-1-5,-7 1,-9-3,0-1,1-2,-1 1,2-2,-2 0,0 2,0 0,0 0,2-2,-3 4,0-2,1 2,3-1,-1-3,-3 2,1 1,-1-1,1 0,3-2,1 1,-3 1,-1 2,1-3,1 1,0-1,-2 3,2 0,0-1,-3 1,3 0,0 0,2 0,4 0,-3 0,0 0,3-3,0 3,-5 0,-3 0,0-2,-1 2</inkml:trace>
</inkml:ink>
</file>

<file path=ppt/ink/ink8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128 1011,'7'-5,"-3"3,3 2,2-3,0 1,4-1,-4 3,-3 0,2-1,-4 1,2-2,-2 2,3 0,-4-2,3 2,1 0,-1 0,-1 0,-1 0,2 0,-2 0,1 0,1 0,-3 0,3 0,-1 0,-1 0,1 0,-2 0,1 0,-1 0,1 0,-1 0,1 0,-1 1,0-1,1 0,-1 1,1-1,1 2,0-2,-1 2,-1-2,1 0,-1 1,1-1,1 0,2 2,-3-2,3 0,-3 0,-1 0,3 4,-3-4,5 0,-3 0,-1 2,-1-2,1 0,-1 0,1 0,-1 0,1 0,-1 0,0 0,1 0,-1 0,1 0,-1 0,0 0,1 0,-1 0,1 0,1 0,-1 0,1 0,0 0,-1 0,3 0,-4 0,2 0,1 0,0 0,-2 0,1 0,-2 0</inkml:trace>
</inkml:ink>
</file>

<file path=ppt/ink/ink8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296 1071,'3'0,"0"0,3 0,-1 0,0 0,-1 0,0 0,2 0,1 0,-1 0,-2 0,2 0,-2 0,3 0,-4 0,5 0,-5 0,5 0,-3 0,3 0,-3 0,2 0,1 0,-1-2,-1 2,-1-2,-1 2,3 0,-3 0,3 0,-2-2,1 2,-2-2,-1 2,3 0,-3 0,3-2,-1 2,-2 0,1 0,1 0,-1 0,0 0,0 0,3 0,-1 0,0 0,2 0,1 0,-5 0,0-2,3 2,0 0,-3 0,3-1,-3 1,3 0,2 0,0 0,2 0,2 0,-7 0,-2 0,3 0,-4 0,3 0,0 0,-1 0,-1 0,2 0,1 0,-2 0,2 0,2 0,-3 0,-2 0,0 1,0-1,3 4,-3-4,2 0,0 0,0 2,-1 0,1-2,-3 0,1 0,1 2,-1-2,3 0,-4 1,1-1,-1 0,1 0,-1 0,0 0,3 0,-1 0,-1 0,0 0,2 0,1 0,-2 0,-1 0,3-1,-3 1,2 0,-3 0</inkml:trace>
</inkml:ink>
</file>

<file path=ppt/ink/ink8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145 1127,'3'2,"0"-2,4 0,-1 0,-2 0,2 0,-2 0,0 0,1 0,-1 0,-1 0,1 0,0 0,2 0,1 0,2 0,0 0,0 0,0-2,-5 2,3-2</inkml:trace>
</inkml:ink>
</file>

<file path=ppt/ink/ink8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2165 258,'-3'0,"-1"0,1 0,-1 0,1 0,1 4,-3-1,3 1,-2 0,2 1,1-2,-1 1,2 2,0-2,-2 2,0-1,2 0,-2 1,2-3,0 1,0 1,0 3,0-1,0-3,0 3,0 0,0-2,-1 3,1-4,0 0,0 3,0 0,0-1,0-3,0 1,0-1,0 0,0 3,0-2,0-1,0 0,2 1,-2-1,2 1,-2-1,2 3,-2-3,0 1,1-1,-1 1,2 0,0 1,1-2,1 1,-1-3,1 1,-1 2,1-2,-1-1,0-1,3 2,2-2,-1 0,-1 0,-3 0,2 0,3 0,-4 0,-1 0,0 0,1 0,0 0,-1 0,2 0,1 0,-3 0,2 0,-1 0,0 0,1 0,0 0,3 0,-5 0,1 0,-1 0,0-2,3 0,2-4,-5 3,1 1,-1-1,1-1,-1 1,0-1,1-3,2 1,-1 3,-5-1,2 0,1 1,-1 0,-2-1,0 1,0-1,0 1,0 0,0-1,0-1,2 1,-2-2,0 3,0-1,0 0,0-3,0 1,0-1,-1 2,-1 0,2-1,-3 0,1-1,0 1,0 2,-5 0,5-2,0 2,-2-3,0 2,2 1,-1-2,0 0,2 2,-3 1,2-3,-2 4,1-1,-1 0,1-1,0 1,-1 3,1 0,-1 0,1 0,0 0,-1 0,1 0,-1 0,0 1,-1-1,2 1,-3-1,3 0,-1 0,-1 0,0 0,1 0,1 0,0 0,-1 0,1 0,-3 0,3 0,-1 0,1 0,-1 0,1 0,-1 0,1 0,-1 0,1 0,0 0,-1 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1336 1050,'3'-4,"0"4,1 0,-1-1,0 1,1 0,-1 0,1 0,1 0,0 0,-1 0,0 0,4 0,1 0,-2 0,-4 0,4 0,-3 0,2 0,1 0,-4 0,4 0,2 0,3 1,-3-1,0 0,0 0,-3 0,0 0,1 0,-3 0,4 0,-1 0,-2 0,2 2,1 0,-1 0,-1-2,2 0,-4 0,0 0,2 0,1 0,-3 0,-1 0,1 0,-1 0,1 0,1 0,0 0,1 0,-1 0,0 0,3 0,-5 0,1 0,-1 0,0 0,1 0,-1 0,1 0</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1442 1319,'4'-2,"2"2,-2 0,-1 0,0 0,1 0,-1 0,1 0,2 0,-1-2,-2 0,1 2,-1 0,3-3,-1 3,2 0,-3 0,2 0,-3 0,1 0,3 0,-2 0,-1 0,0-2,-1 2,3 0,1 0,1-2,-3 2,2 0,0 0,1 1,-5-1,1 0,1 0,-1 0,0 0,3 0,-3 0,0 0,2 0,1 2,0-2,-1 0,-3 0,1 0,-1 0,0 0,1 0,-1 0,5 0,-5 0</inkml:trace>
</inkml:ink>
</file>

<file path=ppt/ink/ink9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265 271,'-2'4,"0"1,2-1,0 4,0-3,0 0,0-1,0-1,0 3,0-3,0 0,0 1,3-3,0-1,1 0,3 0,-4 0,4 0,-1 0,3 0,3 0,-8 0,0 0,0 3,-1-3,1 0,0 2,4-2,-2 0,-1 0,3 0,-1 0,-1 0,-3 0,2 0,1 0,-3 0,2 0,1 0,1 0,-1 0,-3 0,5 0,-3 0,-1 0,0 0,-1 0,1 0,-1 0,1 0,-1 0,1 0,-1 0,1 0,1 0,-1 0,-1-1,1 1,-1 0,1-2,1 2,-1 0,-1 0,1-2,-1 2,1 0,-1 0,0 0,1 0,-1 0,1 0,-1 0,0-1,1 1,-2-4,1 0,1 3,-1-3,-3 1,2-1,0 1,-2-3,0 3,1-1,-1 0,0 1,0-5,0 3,0 2,0-3,-4 6,-1 0,-1 1,3-1,-2 2,2-2,-4 0,3 0,-2 0,2 0,0 0,-3 0,-1 2,4-2,-2 0,-4 0,6 2,-4 0,0 0,2-2,-1 0,3 0,-3 2,2-2,1 0,0 2,-3-2,0 0,3 2,0-2,0 0,-2 0,0 0,2 0,-3 0,1 0,-3 0,0 0,3 0,0 0,1 0,1 0,1 0,-1 0,-1 0,-2 0,1 0,3-2,-1 2,1-2,-5 2,4 0,1 0</inkml:trace>
</inkml:ink>
</file>

<file path=ppt/ink/ink9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2024 401,'3'-1,"6"-1,-3 2,-2-2,9-1,4 0,3 0,-3 0,-13 3</inkml:trace>
</inkml:ink>
</file>

<file path=ppt/ink/ink9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2098 367,'7'1,"-2"1,3 0,-3 1,1-1,-3 0,1 0,-11 3,-3 5,3-5,0-3,-6 6,-4 1,-5 0</inkml:trace>
</inkml:ink>
</file>

<file path=ppt/ink/ink9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726 487,'4'0,"1"0,3 0,-5 0,4 0,-3 0,2 0,3 0,-3 0,2 0,-2 0,-2 0,0 0,-1 1,0-1,1 0,1 2,-1-2,-1 2,5-2,-4 0,2 0,0 0,-1 0,2 0,1 0,-1 0,-3 0,3 0,-1 0,1 0,-3 0,2 0,0 0,-1 0,0 0,3 0,-4 0,-1 0,4 0,0 0,-1 0,-3 0,2 0,-1 0,-1-1,1-1,-1 2,5-2,-5-1,1-1,0-3,3 1,-2-1,2 0,-5 0,0 3,0 0,0-2,2 2,-5 1,-5 3,2 0,-5-3,0 1,-4-1,0 3,0-2,0-1,0 1,-3-1,3 3,4 0,-3 0,0 0,-1 0,10 0,-1 0,0 0,1 0,-1 0,0 0,-3 0,3 0,-2 0,3 0,0 1,-3 0,3-1,-1 2,1-2,-3 2,1 0,-2 2,0-2,4-2,-7 3,-3-1,3 3,1 0,2-3,3-2,0 0,3 6,1-2,0 3,-2 0,2-1,0 0,0-3,0 1,0 1,4-3,-1-1,1-1,-1 0,1 0,-1 0</inkml:trace>
</inkml:ink>
</file>

<file path=ppt/ink/ink9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1660 256,'-13'33,"6"7,0 0,4 0,5-4,8-3,6-11,6-6,7-7,-1-5,9-10</inkml:trace>
</inkml:ink>
</file>

<file path=ppt/ink/ink9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1907 505,'0'-5,"-2"-1,0 2,2 0,0-3,-2 3,0-1,0 1,2 0,-4-4,0 6,3-1,-1-1,0 1,2-1,5-2,-2 3,1 1,-1 1,1 1,0-2,3 2,1 0,-2 0,-2 0,2 0,3 0,0 0,3 0,1 0,-5 0,-1 0,-3 0,2 0,2 0,-2 0,-2 0,-1-2,1 0,-1 0,1-1,0 1,-1-3,2-2,-2 3,1 1,-1 0,1 3,-1-2,1 2,-1 0,2-2,2 2</inkml:trace>
</inkml:ink>
</file>

<file path=ppt/ink/ink9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2077 370,'5'3,"1"-1,0 0,-1 1,3-1,-5 2,-6-3,-3 2,2-2,-2 5,3-4</inkml:trace>
</inkml:ink>
</file>

<file path=ppt/ink/ink9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2043 577,'6'6,"-6"0,0-2,0 3,0-3,0-1,-1 3,-2-3,-3 3,2-1,-1-3,-3 0,5 0,-3-2,0 2,2-2,0 4</inkml:trace>
</inkml:ink>
</file>

<file path=ppt/ink/ink9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1993 619,'-1'4,"-1"0,-1 1,-1-1,5-1,7-1,-1 0,-1 0</inkml:trace>
</inkml:ink>
</file>

<file path=ppt/ink/ink9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2196 643,'6'-2,"4"1,-1-2,-3 3,1 0,-1 0,-2 0,2 0,1 0,-3 0,2 0,2 0,-3 0,-1 0,2 0,-1 0,1 0,-1 0</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1972 723,'4'1,"4"1,-1 0,2 0,-5 0,0-2,2 0,-3 2</inkml:trace>
</inkml:ink>
</file>

<file path=ppt/ink/ink9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2357 582,'5'8,"-2"-7,1 1,-1-2,1 0,0-3,2-4,-4 3,3-5,1-5,1 4,0 5,-2-1,-3 2</inkml:trace>
</inkml:ink>
</file>

<file path=ppt/ink/ink9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1213 952,'3'0,"3"0,7 2,-1-2,-6 0,-2 0,12 0,-4 0,-3 0,3 0,-3 0,0 0,0 0,-1 0,1 0,-5 0,0 0,-1 0,1 0,-1 0,1 0,-1 0,0 0</inkml:trace>
</inkml:ink>
</file>

<file path=ppt/ink/ink9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2310 783,'3'0,"0"0,3 0,0-1,1 1,-4 0,4-2,-3 0,0 2,0 0,2 0,0-2,-1 2,0-2,2 2,-2 0,-1-1</inkml:trace>
</inkml:ink>
</file>

<file path=ppt/ink/ink9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1894 785,'4'2,"-1"1,1-1,0 0,-1 0,0-2,1 1,5-10,-2 2,-3 3,6-7</inkml:trace>
</inkml:ink>
</file>

<file path=ppt/ink/ink9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1902 840,'4'4,"2"0,-3-1,1-3,1-6,0 1,1 3,0-3,-2 3,-1-2</inkml:trace>
</inkml:ink>
</file>

<file path=ppt/ink/ink9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1891 882,'1'3,"2"-1,1 4,0-3,-4 1,2 0,2-2,-2 2,1-1,1-1,0-6,3 0,3-6,-3 3,-3 0,6-3,5-2,-1 1,5-4,-4-4</inkml:trace>
</inkml:ink>
</file>

<file path=ppt/ink/ink9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1977 898,'7'0,"-4"0,4 0,-3 0,0 0,2 0,-1 0,-1 0,-1 0,1 0,-1 0,0 0,1 0,-1 0,1 0,-1 0</inkml:trace>
</inkml:ink>
</file>

<file path=ppt/ink/ink9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1893 925,'2'4,"2"6,-1-1,1-5,-4 0,4 0,-2 2,0 1,-2-4</inkml:trace>
</inkml:ink>
</file>

<file path=ppt/ink/ink9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1922 948,'-3'3,"-3"1,2 0,-3 0,2 4,-1-2,3-3,1 0</inkml:trace>
</inkml:ink>
</file>

<file path=ppt/ink/ink9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2110 971,'6'0,"0"0,3 0,-2 0,-3 0,5 0,3 2,1 0,-1-2,1 0,-8 0,-1 0,1 0,-1 2,0 0,2 0,-3 0,0-2,1 0,4 0,-5 0,3 2,-3-2,1 0,-1 0,1 0,-1 0,1 0,2 0,-1 0,-2 0,1 0,-1 1</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2010 717,'4'0,"1"5,-1-4,-1 3,0-1,1-1,-4 1,0 1,0-1,-4-1,0 0,1-2,-1 1,1-1,-1 0</inkml:trace>
</inkml:ink>
</file>

<file path=ppt/ink/ink9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1605 1078,'-1'7,"1"-3,2 0,6 1,-5-3,1-3,0-2,-2-2,2 3,-2-2,5 0,-4 0</inkml:trace>
</inkml:ink>
</file>

<file path=ppt/ink/ink9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1618 1131,'1'6,"2"-3,-1 1,2-3,-1 3,0-1,5-7,-4-1,1-1,-1 4,0-3,-2 1,2 0,2 0</inkml:trace>
</inkml:ink>
</file>

<file path=ppt/ink/ink9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1617 1162,'1'4,"2"-3,1 5,0-4,0 3,1-3,-1 2,1 2</inkml:trace>
</inkml:ink>
</file>

<file path=ppt/ink/ink9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1662 1163,'-3'1,"-1"5,-1-4,-1 5,-2 1,4-6,-1 4,1-4,2 2</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1951 1025,'6'0,"-1"0,1 0,-1 0,-1 0,-1 0,0 0,1 0,-1 0,1 0,-1 0</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1989 1012,'5'5,"-1"-5,-2 4,1-2,1 0,-5 1,-5 1,2-4,-2 5,2-5,0 2,0-2</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1771 627,'9'1,"0"-1,-3 0,-2 0,2 0,3 0,0 0,0 0,-5 0,-3-3</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1922 170,'-4'0,"7"0,2-1,1 1,1-2,-3 2,0-1,-1 1,0 0,1-2,-1 2,-1-4,1 4,1-2,-1 1,1-1</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1963 141,'4'0,"1"0,0 0,-1 0,0 0,-1 1,3 4,-5-1,0-1,-4 1,-2-2,-1 2,2-2,-3 3,3-3,1 1</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1978 147,'4'0,"-1"0,0 0</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5-02T21:33:0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1979 157,'4'0,"-1"0,3 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以下说法不正确的是(A)。</a:t>
            </a:r>
            <a:endParaRPr lang="zh-CN" altLang="en-US"/>
          </a:p>
          <a:p>
            <a:r>
              <a:rPr lang="zh-CN" altLang="en-US">
                <a:sym typeface="+mn-ea"/>
              </a:rPr>
              <a:t>A.活跃变量信息可用于检测循环不变计算</a:t>
            </a:r>
            <a:endParaRPr lang="zh-CN" altLang="en-US"/>
          </a:p>
          <a:p>
            <a:r>
              <a:rPr lang="zh-CN" altLang="en-US">
                <a:sym typeface="+mn-ea"/>
              </a:rPr>
              <a:t>B.无用赋值：如果x在点p的定值在基本块内所有后继点都不被引用，且在基本块出口之后又是不活跃的，那么x在点p的定值就是无用的</a:t>
            </a:r>
            <a:endParaRPr lang="zh-CN" altLang="en-US"/>
          </a:p>
          <a:p>
            <a:r>
              <a:rPr lang="zh-CN" altLang="en-US">
                <a:sym typeface="+mn-ea"/>
              </a:rPr>
              <a:t>C.活跃变量信息可用于为基本块分配寄存器</a:t>
            </a:r>
            <a:endParaRPr lang="zh-CN" altLang="en-US"/>
          </a:p>
          <a:p>
            <a:r>
              <a:rPr lang="zh-CN" altLang="en-US">
                <a:sym typeface="+mn-ea"/>
              </a:rPr>
              <a:t>D.如果所有寄存器都被占用，并且还需要申请一个寄存器，则应该考虑使用已经存放了死亡值的寄存器，因为这个值不需要保存到内存</a:t>
            </a:r>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PASCAL语言中过程声明的局部变量地址分配在(B)。</a:t>
            </a:r>
            <a:endParaRPr lang="zh-CN" altLang="en-US"/>
          </a:p>
          <a:p>
            <a:r>
              <a:rPr lang="zh-CN" altLang="en-US">
                <a:sym typeface="+mn-ea"/>
              </a:rPr>
              <a:t>A.调用者的数据区中</a:t>
            </a:r>
            <a:endParaRPr lang="zh-CN" altLang="en-US"/>
          </a:p>
          <a:p>
            <a:r>
              <a:rPr lang="zh-CN" altLang="en-US">
                <a:sym typeface="+mn-ea"/>
              </a:rPr>
              <a:t>B.被调用者的数据区中</a:t>
            </a:r>
            <a:endParaRPr lang="zh-CN" altLang="en-US"/>
          </a:p>
          <a:p>
            <a:r>
              <a:rPr lang="zh-CN" altLang="en-US">
                <a:sym typeface="+mn-ea"/>
              </a:rPr>
              <a:t>C.主程序的数据区中</a:t>
            </a:r>
            <a:endParaRPr lang="zh-CN" altLang="en-US"/>
          </a:p>
          <a:p>
            <a:r>
              <a:rPr lang="zh-CN" altLang="en-US">
                <a:sym typeface="+mn-ea"/>
              </a:rPr>
              <a:t>D.公共数据区中</a:t>
            </a:r>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smtClean="0"/>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99" Type="http://schemas.openxmlformats.org/officeDocument/2006/relationships/customXml" Target="../ink/ink369.xml"/><Relationship Id="rId98" Type="http://schemas.openxmlformats.org/officeDocument/2006/relationships/image" Target="../media/image381.png"/><Relationship Id="rId97" Type="http://schemas.openxmlformats.org/officeDocument/2006/relationships/customXml" Target="../ink/ink368.xml"/><Relationship Id="rId96" Type="http://schemas.openxmlformats.org/officeDocument/2006/relationships/image" Target="../media/image380.png"/><Relationship Id="rId95" Type="http://schemas.openxmlformats.org/officeDocument/2006/relationships/customXml" Target="../ink/ink367.xml"/><Relationship Id="rId94" Type="http://schemas.openxmlformats.org/officeDocument/2006/relationships/image" Target="../media/image379.png"/><Relationship Id="rId93" Type="http://schemas.openxmlformats.org/officeDocument/2006/relationships/customXml" Target="../ink/ink366.xml"/><Relationship Id="rId92" Type="http://schemas.openxmlformats.org/officeDocument/2006/relationships/image" Target="../media/image378.png"/><Relationship Id="rId91" Type="http://schemas.openxmlformats.org/officeDocument/2006/relationships/customXml" Target="../ink/ink365.xml"/><Relationship Id="rId90" Type="http://schemas.openxmlformats.org/officeDocument/2006/relationships/image" Target="../media/image377.png"/><Relationship Id="rId9" Type="http://schemas.openxmlformats.org/officeDocument/2006/relationships/tags" Target="../tags/tag139.xml"/><Relationship Id="rId89" Type="http://schemas.openxmlformats.org/officeDocument/2006/relationships/customXml" Target="../ink/ink364.xml"/><Relationship Id="rId88" Type="http://schemas.openxmlformats.org/officeDocument/2006/relationships/image" Target="../media/image376.png"/><Relationship Id="rId87" Type="http://schemas.openxmlformats.org/officeDocument/2006/relationships/customXml" Target="../ink/ink363.xml"/><Relationship Id="rId86" Type="http://schemas.openxmlformats.org/officeDocument/2006/relationships/image" Target="../media/image375.png"/><Relationship Id="rId85" Type="http://schemas.openxmlformats.org/officeDocument/2006/relationships/customXml" Target="../ink/ink362.xml"/><Relationship Id="rId84" Type="http://schemas.openxmlformats.org/officeDocument/2006/relationships/image" Target="../media/image8.png"/><Relationship Id="rId83" Type="http://schemas.openxmlformats.org/officeDocument/2006/relationships/customXml" Target="../ink/ink361.xml"/><Relationship Id="rId82" Type="http://schemas.openxmlformats.org/officeDocument/2006/relationships/image" Target="../media/image374.png"/><Relationship Id="rId81" Type="http://schemas.openxmlformats.org/officeDocument/2006/relationships/customXml" Target="../ink/ink360.xml"/><Relationship Id="rId80" Type="http://schemas.openxmlformats.org/officeDocument/2006/relationships/image" Target="../media/image373.png"/><Relationship Id="rId8" Type="http://schemas.openxmlformats.org/officeDocument/2006/relationships/tags" Target="../tags/tag138.xml"/><Relationship Id="rId79" Type="http://schemas.openxmlformats.org/officeDocument/2006/relationships/customXml" Target="../ink/ink359.xml"/><Relationship Id="rId78" Type="http://schemas.openxmlformats.org/officeDocument/2006/relationships/image" Target="../media/image372.png"/><Relationship Id="rId77" Type="http://schemas.openxmlformats.org/officeDocument/2006/relationships/customXml" Target="../ink/ink358.xml"/><Relationship Id="rId76" Type="http://schemas.openxmlformats.org/officeDocument/2006/relationships/image" Target="../media/image371.png"/><Relationship Id="rId75" Type="http://schemas.openxmlformats.org/officeDocument/2006/relationships/customXml" Target="../ink/ink357.xml"/><Relationship Id="rId74" Type="http://schemas.openxmlformats.org/officeDocument/2006/relationships/image" Target="../media/image370.png"/><Relationship Id="rId73" Type="http://schemas.openxmlformats.org/officeDocument/2006/relationships/customXml" Target="../ink/ink356.xml"/><Relationship Id="rId72" Type="http://schemas.openxmlformats.org/officeDocument/2006/relationships/image" Target="../media/image369.png"/><Relationship Id="rId71" Type="http://schemas.openxmlformats.org/officeDocument/2006/relationships/customXml" Target="../ink/ink355.xml"/><Relationship Id="rId70" Type="http://schemas.openxmlformats.org/officeDocument/2006/relationships/image" Target="../media/image368.png"/><Relationship Id="rId7" Type="http://schemas.openxmlformats.org/officeDocument/2006/relationships/image" Target="../media/image337.png"/><Relationship Id="rId69" Type="http://schemas.openxmlformats.org/officeDocument/2006/relationships/customXml" Target="../ink/ink354.xml"/><Relationship Id="rId68" Type="http://schemas.openxmlformats.org/officeDocument/2006/relationships/image" Target="../media/image367.png"/><Relationship Id="rId67" Type="http://schemas.openxmlformats.org/officeDocument/2006/relationships/customXml" Target="../ink/ink353.xml"/><Relationship Id="rId66" Type="http://schemas.openxmlformats.org/officeDocument/2006/relationships/image" Target="../media/image366.png"/><Relationship Id="rId65" Type="http://schemas.openxmlformats.org/officeDocument/2006/relationships/customXml" Target="../ink/ink352.xml"/><Relationship Id="rId64" Type="http://schemas.openxmlformats.org/officeDocument/2006/relationships/image" Target="../media/image365.png"/><Relationship Id="rId63" Type="http://schemas.openxmlformats.org/officeDocument/2006/relationships/customXml" Target="../ink/ink351.xml"/><Relationship Id="rId62" Type="http://schemas.openxmlformats.org/officeDocument/2006/relationships/image" Target="../media/image364.png"/><Relationship Id="rId61" Type="http://schemas.openxmlformats.org/officeDocument/2006/relationships/customXml" Target="../ink/ink350.xml"/><Relationship Id="rId60" Type="http://schemas.openxmlformats.org/officeDocument/2006/relationships/image" Target="../media/image363.png"/><Relationship Id="rId6" Type="http://schemas.openxmlformats.org/officeDocument/2006/relationships/tags" Target="../tags/tag137.xml"/><Relationship Id="rId59" Type="http://schemas.openxmlformats.org/officeDocument/2006/relationships/customXml" Target="../ink/ink349.xml"/><Relationship Id="rId58" Type="http://schemas.openxmlformats.org/officeDocument/2006/relationships/image" Target="../media/image362.png"/><Relationship Id="rId57" Type="http://schemas.openxmlformats.org/officeDocument/2006/relationships/customXml" Target="../ink/ink348.xml"/><Relationship Id="rId56" Type="http://schemas.openxmlformats.org/officeDocument/2006/relationships/image" Target="../media/image361.png"/><Relationship Id="rId55" Type="http://schemas.openxmlformats.org/officeDocument/2006/relationships/customXml" Target="../ink/ink347.xml"/><Relationship Id="rId54" Type="http://schemas.openxmlformats.org/officeDocument/2006/relationships/image" Target="../media/image360.png"/><Relationship Id="rId53" Type="http://schemas.openxmlformats.org/officeDocument/2006/relationships/customXml" Target="../ink/ink346.xml"/><Relationship Id="rId52" Type="http://schemas.openxmlformats.org/officeDocument/2006/relationships/image" Target="../media/image359.png"/><Relationship Id="rId51" Type="http://schemas.openxmlformats.org/officeDocument/2006/relationships/customXml" Target="../ink/ink345.xml"/><Relationship Id="rId50" Type="http://schemas.openxmlformats.org/officeDocument/2006/relationships/image" Target="../media/image358.png"/><Relationship Id="rId5" Type="http://schemas.openxmlformats.org/officeDocument/2006/relationships/image" Target="../media/image336.png"/><Relationship Id="rId49" Type="http://schemas.openxmlformats.org/officeDocument/2006/relationships/customXml" Target="../ink/ink344.xml"/><Relationship Id="rId48" Type="http://schemas.openxmlformats.org/officeDocument/2006/relationships/image" Target="../media/image357.png"/><Relationship Id="rId47" Type="http://schemas.openxmlformats.org/officeDocument/2006/relationships/customXml" Target="../ink/ink343.xml"/><Relationship Id="rId46" Type="http://schemas.openxmlformats.org/officeDocument/2006/relationships/image" Target="../media/image356.png"/><Relationship Id="rId45" Type="http://schemas.openxmlformats.org/officeDocument/2006/relationships/customXml" Target="../ink/ink342.xml"/><Relationship Id="rId44" Type="http://schemas.openxmlformats.org/officeDocument/2006/relationships/image" Target="../media/image355.png"/><Relationship Id="rId43" Type="http://schemas.openxmlformats.org/officeDocument/2006/relationships/customXml" Target="../ink/ink341.xml"/><Relationship Id="rId42" Type="http://schemas.openxmlformats.org/officeDocument/2006/relationships/image" Target="../media/image354.png"/><Relationship Id="rId41" Type="http://schemas.openxmlformats.org/officeDocument/2006/relationships/customXml" Target="../ink/ink340.xml"/><Relationship Id="rId40" Type="http://schemas.openxmlformats.org/officeDocument/2006/relationships/image" Target="../media/image353.png"/><Relationship Id="rId4" Type="http://schemas.openxmlformats.org/officeDocument/2006/relationships/tags" Target="../tags/tag136.xml"/><Relationship Id="rId39" Type="http://schemas.openxmlformats.org/officeDocument/2006/relationships/customXml" Target="../ink/ink339.xml"/><Relationship Id="rId38" Type="http://schemas.openxmlformats.org/officeDocument/2006/relationships/image" Target="../media/image352.png"/><Relationship Id="rId37" Type="http://schemas.openxmlformats.org/officeDocument/2006/relationships/customXml" Target="../ink/ink338.xml"/><Relationship Id="rId36" Type="http://schemas.openxmlformats.org/officeDocument/2006/relationships/image" Target="../media/image351.png"/><Relationship Id="rId35" Type="http://schemas.openxmlformats.org/officeDocument/2006/relationships/customXml" Target="../ink/ink337.xml"/><Relationship Id="rId34" Type="http://schemas.openxmlformats.org/officeDocument/2006/relationships/image" Target="../media/image350.png"/><Relationship Id="rId33" Type="http://schemas.openxmlformats.org/officeDocument/2006/relationships/customXml" Target="../ink/ink336.xml"/><Relationship Id="rId32" Type="http://schemas.openxmlformats.org/officeDocument/2006/relationships/image" Target="../media/image349.png"/><Relationship Id="rId31" Type="http://schemas.openxmlformats.org/officeDocument/2006/relationships/customXml" Target="../ink/ink335.xml"/><Relationship Id="rId30" Type="http://schemas.openxmlformats.org/officeDocument/2006/relationships/image" Target="../media/image348.png"/><Relationship Id="rId3" Type="http://schemas.openxmlformats.org/officeDocument/2006/relationships/image" Target="../media/image335.png"/><Relationship Id="rId29" Type="http://schemas.openxmlformats.org/officeDocument/2006/relationships/customXml" Target="../ink/ink334.xml"/><Relationship Id="rId28" Type="http://schemas.openxmlformats.org/officeDocument/2006/relationships/image" Target="../media/image347.png"/><Relationship Id="rId27" Type="http://schemas.openxmlformats.org/officeDocument/2006/relationships/customXml" Target="../ink/ink333.xml"/><Relationship Id="rId26" Type="http://schemas.openxmlformats.org/officeDocument/2006/relationships/image" Target="../media/image346.png"/><Relationship Id="rId25" Type="http://schemas.openxmlformats.org/officeDocument/2006/relationships/customXml" Target="../ink/ink332.xml"/><Relationship Id="rId24" Type="http://schemas.openxmlformats.org/officeDocument/2006/relationships/image" Target="../media/image345.png"/><Relationship Id="rId23" Type="http://schemas.openxmlformats.org/officeDocument/2006/relationships/customXml" Target="../ink/ink331.xml"/><Relationship Id="rId22" Type="http://schemas.openxmlformats.org/officeDocument/2006/relationships/image" Target="../media/image344.png"/><Relationship Id="rId21" Type="http://schemas.openxmlformats.org/officeDocument/2006/relationships/customXml" Target="../ink/ink330.xml"/><Relationship Id="rId20" Type="http://schemas.openxmlformats.org/officeDocument/2006/relationships/image" Target="../media/image343.png"/><Relationship Id="rId2" Type="http://schemas.openxmlformats.org/officeDocument/2006/relationships/tags" Target="../tags/tag135.xml"/><Relationship Id="rId19" Type="http://schemas.openxmlformats.org/officeDocument/2006/relationships/customXml" Target="../ink/ink329.xml"/><Relationship Id="rId18" Type="http://schemas.openxmlformats.org/officeDocument/2006/relationships/image" Target="../media/image342.png"/><Relationship Id="rId17" Type="http://schemas.openxmlformats.org/officeDocument/2006/relationships/customXml" Target="../ink/ink328.xml"/><Relationship Id="rId16" Type="http://schemas.openxmlformats.org/officeDocument/2006/relationships/image" Target="../media/image341.png"/><Relationship Id="rId15" Type="http://schemas.openxmlformats.org/officeDocument/2006/relationships/customXml" Target="../ink/ink327.xml"/><Relationship Id="rId14" Type="http://schemas.openxmlformats.org/officeDocument/2006/relationships/image" Target="../media/image340.png"/><Relationship Id="rId138" Type="http://schemas.openxmlformats.org/officeDocument/2006/relationships/notesSlide" Target="../notesSlides/notesSlide9.xml"/><Relationship Id="rId137" Type="http://schemas.openxmlformats.org/officeDocument/2006/relationships/slideLayout" Target="../slideLayouts/slideLayout2.xml"/><Relationship Id="rId136" Type="http://schemas.openxmlformats.org/officeDocument/2006/relationships/tags" Target="../tags/tag141.xml"/><Relationship Id="rId135" Type="http://schemas.openxmlformats.org/officeDocument/2006/relationships/customXml" Target="../ink/ink388.xml"/><Relationship Id="rId134" Type="http://schemas.openxmlformats.org/officeDocument/2006/relationships/customXml" Target="../ink/ink387.xml"/><Relationship Id="rId133" Type="http://schemas.openxmlformats.org/officeDocument/2006/relationships/customXml" Target="../ink/ink386.xml"/><Relationship Id="rId132" Type="http://schemas.openxmlformats.org/officeDocument/2006/relationships/image" Target="../media/image398.png"/><Relationship Id="rId131" Type="http://schemas.openxmlformats.org/officeDocument/2006/relationships/customXml" Target="../ink/ink385.xml"/><Relationship Id="rId130" Type="http://schemas.openxmlformats.org/officeDocument/2006/relationships/image" Target="../media/image397.png"/><Relationship Id="rId13" Type="http://schemas.openxmlformats.org/officeDocument/2006/relationships/customXml" Target="../ink/ink326.xml"/><Relationship Id="rId129" Type="http://schemas.openxmlformats.org/officeDocument/2006/relationships/customXml" Target="../ink/ink384.xml"/><Relationship Id="rId128" Type="http://schemas.openxmlformats.org/officeDocument/2006/relationships/image" Target="../media/image396.png"/><Relationship Id="rId127" Type="http://schemas.openxmlformats.org/officeDocument/2006/relationships/customXml" Target="../ink/ink383.xml"/><Relationship Id="rId126" Type="http://schemas.openxmlformats.org/officeDocument/2006/relationships/image" Target="../media/image395.png"/><Relationship Id="rId125" Type="http://schemas.openxmlformats.org/officeDocument/2006/relationships/customXml" Target="../ink/ink382.xml"/><Relationship Id="rId124" Type="http://schemas.openxmlformats.org/officeDocument/2006/relationships/image" Target="../media/image394.png"/><Relationship Id="rId123" Type="http://schemas.openxmlformats.org/officeDocument/2006/relationships/customXml" Target="../ink/ink381.xml"/><Relationship Id="rId122" Type="http://schemas.openxmlformats.org/officeDocument/2006/relationships/image" Target="../media/image393.png"/><Relationship Id="rId121" Type="http://schemas.openxmlformats.org/officeDocument/2006/relationships/customXml" Target="../ink/ink380.xml"/><Relationship Id="rId120" Type="http://schemas.openxmlformats.org/officeDocument/2006/relationships/image" Target="../media/image392.png"/><Relationship Id="rId12" Type="http://schemas.openxmlformats.org/officeDocument/2006/relationships/image" Target="../media/image339.png"/><Relationship Id="rId119" Type="http://schemas.openxmlformats.org/officeDocument/2006/relationships/customXml" Target="../ink/ink379.xml"/><Relationship Id="rId118" Type="http://schemas.openxmlformats.org/officeDocument/2006/relationships/image" Target="../media/image391.png"/><Relationship Id="rId117" Type="http://schemas.openxmlformats.org/officeDocument/2006/relationships/customXml" Target="../ink/ink378.xml"/><Relationship Id="rId116" Type="http://schemas.openxmlformats.org/officeDocument/2006/relationships/image" Target="../media/image390.png"/><Relationship Id="rId115" Type="http://schemas.openxmlformats.org/officeDocument/2006/relationships/customXml" Target="../ink/ink377.xml"/><Relationship Id="rId114" Type="http://schemas.openxmlformats.org/officeDocument/2006/relationships/image" Target="../media/image389.png"/><Relationship Id="rId113" Type="http://schemas.openxmlformats.org/officeDocument/2006/relationships/customXml" Target="../ink/ink376.xml"/><Relationship Id="rId112" Type="http://schemas.openxmlformats.org/officeDocument/2006/relationships/image" Target="../media/image388.png"/><Relationship Id="rId111" Type="http://schemas.openxmlformats.org/officeDocument/2006/relationships/customXml" Target="../ink/ink375.xml"/><Relationship Id="rId110" Type="http://schemas.openxmlformats.org/officeDocument/2006/relationships/image" Target="../media/image387.png"/><Relationship Id="rId11" Type="http://schemas.openxmlformats.org/officeDocument/2006/relationships/tags" Target="../tags/tag140.xml"/><Relationship Id="rId109" Type="http://schemas.openxmlformats.org/officeDocument/2006/relationships/customXml" Target="../ink/ink374.xml"/><Relationship Id="rId108" Type="http://schemas.openxmlformats.org/officeDocument/2006/relationships/image" Target="../media/image386.png"/><Relationship Id="rId107" Type="http://schemas.openxmlformats.org/officeDocument/2006/relationships/customXml" Target="../ink/ink373.xml"/><Relationship Id="rId106" Type="http://schemas.openxmlformats.org/officeDocument/2006/relationships/image" Target="../media/image385.png"/><Relationship Id="rId105" Type="http://schemas.openxmlformats.org/officeDocument/2006/relationships/customXml" Target="../ink/ink372.xml"/><Relationship Id="rId104" Type="http://schemas.openxmlformats.org/officeDocument/2006/relationships/image" Target="../media/image384.png"/><Relationship Id="rId103" Type="http://schemas.openxmlformats.org/officeDocument/2006/relationships/customXml" Target="../ink/ink371.xml"/><Relationship Id="rId102" Type="http://schemas.openxmlformats.org/officeDocument/2006/relationships/image" Target="../media/image383.png"/><Relationship Id="rId101" Type="http://schemas.openxmlformats.org/officeDocument/2006/relationships/customXml" Target="../ink/ink370.xml"/><Relationship Id="rId100" Type="http://schemas.openxmlformats.org/officeDocument/2006/relationships/image" Target="../media/image382.png"/><Relationship Id="rId10" Type="http://schemas.openxmlformats.org/officeDocument/2006/relationships/image" Target="../media/image338.png"/><Relationship Id="rId1" Type="http://schemas.openxmlformats.org/officeDocument/2006/relationships/tags" Target="../tags/tag134.xml"/></Relationships>
</file>

<file path=ppt/slides/_rels/slide11.xml.rels><?xml version="1.0" encoding="UTF-8" standalone="yes"?>
<Relationships xmlns="http://schemas.openxmlformats.org/package/2006/relationships"><Relationship Id="rId99" Type="http://schemas.openxmlformats.org/officeDocument/2006/relationships/customXml" Target="../ink/ink431.xml"/><Relationship Id="rId98" Type="http://schemas.openxmlformats.org/officeDocument/2006/relationships/image" Target="../media/image446.png"/><Relationship Id="rId97" Type="http://schemas.openxmlformats.org/officeDocument/2006/relationships/customXml" Target="../ink/ink430.xml"/><Relationship Id="rId96" Type="http://schemas.openxmlformats.org/officeDocument/2006/relationships/image" Target="../media/image445.png"/><Relationship Id="rId95" Type="http://schemas.openxmlformats.org/officeDocument/2006/relationships/customXml" Target="../ink/ink429.xml"/><Relationship Id="rId94" Type="http://schemas.openxmlformats.org/officeDocument/2006/relationships/image" Target="../media/image444.png"/><Relationship Id="rId93" Type="http://schemas.openxmlformats.org/officeDocument/2006/relationships/customXml" Target="../ink/ink428.xml"/><Relationship Id="rId92" Type="http://schemas.openxmlformats.org/officeDocument/2006/relationships/image" Target="../media/image443.png"/><Relationship Id="rId91" Type="http://schemas.openxmlformats.org/officeDocument/2006/relationships/customXml" Target="../ink/ink427.xml"/><Relationship Id="rId90" Type="http://schemas.openxmlformats.org/officeDocument/2006/relationships/image" Target="../media/image442.png"/><Relationship Id="rId9" Type="http://schemas.openxmlformats.org/officeDocument/2006/relationships/image" Target="../media/image402.png"/><Relationship Id="rId89" Type="http://schemas.openxmlformats.org/officeDocument/2006/relationships/customXml" Target="../ink/ink426.xml"/><Relationship Id="rId88" Type="http://schemas.openxmlformats.org/officeDocument/2006/relationships/image" Target="../media/image441.png"/><Relationship Id="rId87" Type="http://schemas.openxmlformats.org/officeDocument/2006/relationships/customXml" Target="../ink/ink425.xml"/><Relationship Id="rId86" Type="http://schemas.openxmlformats.org/officeDocument/2006/relationships/image" Target="../media/image440.png"/><Relationship Id="rId85" Type="http://schemas.openxmlformats.org/officeDocument/2006/relationships/customXml" Target="../ink/ink424.xml"/><Relationship Id="rId84" Type="http://schemas.openxmlformats.org/officeDocument/2006/relationships/image" Target="../media/image439.png"/><Relationship Id="rId83" Type="http://schemas.openxmlformats.org/officeDocument/2006/relationships/customXml" Target="../ink/ink423.xml"/><Relationship Id="rId82" Type="http://schemas.openxmlformats.org/officeDocument/2006/relationships/image" Target="../media/image438.png"/><Relationship Id="rId81" Type="http://schemas.openxmlformats.org/officeDocument/2006/relationships/customXml" Target="../ink/ink422.xml"/><Relationship Id="rId80" Type="http://schemas.openxmlformats.org/officeDocument/2006/relationships/image" Target="../media/image437.png"/><Relationship Id="rId8" Type="http://schemas.openxmlformats.org/officeDocument/2006/relationships/tags" Target="../tags/tag146.xml"/><Relationship Id="rId79" Type="http://schemas.openxmlformats.org/officeDocument/2006/relationships/customXml" Target="../ink/ink421.xml"/><Relationship Id="rId78" Type="http://schemas.openxmlformats.org/officeDocument/2006/relationships/image" Target="../media/image436.png"/><Relationship Id="rId77" Type="http://schemas.openxmlformats.org/officeDocument/2006/relationships/customXml" Target="../ink/ink420.xml"/><Relationship Id="rId76" Type="http://schemas.openxmlformats.org/officeDocument/2006/relationships/image" Target="../media/image435.png"/><Relationship Id="rId75" Type="http://schemas.openxmlformats.org/officeDocument/2006/relationships/customXml" Target="../ink/ink419.xml"/><Relationship Id="rId74" Type="http://schemas.openxmlformats.org/officeDocument/2006/relationships/image" Target="../media/image434.png"/><Relationship Id="rId73" Type="http://schemas.openxmlformats.org/officeDocument/2006/relationships/customXml" Target="../ink/ink418.xml"/><Relationship Id="rId72" Type="http://schemas.openxmlformats.org/officeDocument/2006/relationships/image" Target="../media/image433.png"/><Relationship Id="rId71" Type="http://schemas.openxmlformats.org/officeDocument/2006/relationships/customXml" Target="../ink/ink417.xml"/><Relationship Id="rId70" Type="http://schemas.openxmlformats.org/officeDocument/2006/relationships/image" Target="../media/image432.png"/><Relationship Id="rId7" Type="http://schemas.openxmlformats.org/officeDocument/2006/relationships/image" Target="../media/image401.png"/><Relationship Id="rId69" Type="http://schemas.openxmlformats.org/officeDocument/2006/relationships/customXml" Target="../ink/ink416.xml"/><Relationship Id="rId68" Type="http://schemas.openxmlformats.org/officeDocument/2006/relationships/image" Target="../media/image431.png"/><Relationship Id="rId67" Type="http://schemas.openxmlformats.org/officeDocument/2006/relationships/customXml" Target="../ink/ink415.xml"/><Relationship Id="rId66" Type="http://schemas.openxmlformats.org/officeDocument/2006/relationships/image" Target="../media/image430.png"/><Relationship Id="rId65" Type="http://schemas.openxmlformats.org/officeDocument/2006/relationships/customXml" Target="../ink/ink414.xml"/><Relationship Id="rId64" Type="http://schemas.openxmlformats.org/officeDocument/2006/relationships/image" Target="../media/image429.png"/><Relationship Id="rId63" Type="http://schemas.openxmlformats.org/officeDocument/2006/relationships/customXml" Target="../ink/ink413.xml"/><Relationship Id="rId62" Type="http://schemas.openxmlformats.org/officeDocument/2006/relationships/image" Target="../media/image428.png"/><Relationship Id="rId61" Type="http://schemas.openxmlformats.org/officeDocument/2006/relationships/customXml" Target="../ink/ink412.xml"/><Relationship Id="rId60" Type="http://schemas.openxmlformats.org/officeDocument/2006/relationships/image" Target="../media/image427.png"/><Relationship Id="rId6" Type="http://schemas.openxmlformats.org/officeDocument/2006/relationships/tags" Target="../tags/tag145.xml"/><Relationship Id="rId59" Type="http://schemas.openxmlformats.org/officeDocument/2006/relationships/customXml" Target="../ink/ink411.xml"/><Relationship Id="rId58" Type="http://schemas.openxmlformats.org/officeDocument/2006/relationships/image" Target="../media/image426.png"/><Relationship Id="rId57" Type="http://schemas.openxmlformats.org/officeDocument/2006/relationships/customXml" Target="../ink/ink410.xml"/><Relationship Id="rId56" Type="http://schemas.openxmlformats.org/officeDocument/2006/relationships/image" Target="../media/image425.png"/><Relationship Id="rId55" Type="http://schemas.openxmlformats.org/officeDocument/2006/relationships/customXml" Target="../ink/ink409.xml"/><Relationship Id="rId54" Type="http://schemas.openxmlformats.org/officeDocument/2006/relationships/image" Target="../media/image424.png"/><Relationship Id="rId53" Type="http://schemas.openxmlformats.org/officeDocument/2006/relationships/customXml" Target="../ink/ink408.xml"/><Relationship Id="rId52" Type="http://schemas.openxmlformats.org/officeDocument/2006/relationships/image" Target="../media/image423.png"/><Relationship Id="rId51" Type="http://schemas.openxmlformats.org/officeDocument/2006/relationships/customXml" Target="../ink/ink407.xml"/><Relationship Id="rId50" Type="http://schemas.openxmlformats.org/officeDocument/2006/relationships/image" Target="../media/image422.png"/><Relationship Id="rId5" Type="http://schemas.openxmlformats.org/officeDocument/2006/relationships/image" Target="../media/image400.png"/><Relationship Id="rId49" Type="http://schemas.openxmlformats.org/officeDocument/2006/relationships/customXml" Target="../ink/ink406.xml"/><Relationship Id="rId48" Type="http://schemas.openxmlformats.org/officeDocument/2006/relationships/image" Target="../media/image421.png"/><Relationship Id="rId47" Type="http://schemas.openxmlformats.org/officeDocument/2006/relationships/customXml" Target="../ink/ink405.xml"/><Relationship Id="rId46" Type="http://schemas.openxmlformats.org/officeDocument/2006/relationships/image" Target="../media/image420.png"/><Relationship Id="rId45" Type="http://schemas.openxmlformats.org/officeDocument/2006/relationships/customXml" Target="../ink/ink404.xml"/><Relationship Id="rId44" Type="http://schemas.openxmlformats.org/officeDocument/2006/relationships/image" Target="../media/image419.png"/><Relationship Id="rId43" Type="http://schemas.openxmlformats.org/officeDocument/2006/relationships/customXml" Target="../ink/ink403.xml"/><Relationship Id="rId42" Type="http://schemas.openxmlformats.org/officeDocument/2006/relationships/image" Target="../media/image418.png"/><Relationship Id="rId41" Type="http://schemas.openxmlformats.org/officeDocument/2006/relationships/customXml" Target="../ink/ink402.xml"/><Relationship Id="rId40" Type="http://schemas.openxmlformats.org/officeDocument/2006/relationships/image" Target="../media/image417.png"/><Relationship Id="rId4" Type="http://schemas.openxmlformats.org/officeDocument/2006/relationships/tags" Target="../tags/tag144.xml"/><Relationship Id="rId39" Type="http://schemas.openxmlformats.org/officeDocument/2006/relationships/customXml" Target="../ink/ink401.xml"/><Relationship Id="rId38" Type="http://schemas.openxmlformats.org/officeDocument/2006/relationships/image" Target="../media/image416.png"/><Relationship Id="rId37" Type="http://schemas.openxmlformats.org/officeDocument/2006/relationships/customXml" Target="../ink/ink400.xml"/><Relationship Id="rId36" Type="http://schemas.openxmlformats.org/officeDocument/2006/relationships/image" Target="../media/image415.png"/><Relationship Id="rId35" Type="http://schemas.openxmlformats.org/officeDocument/2006/relationships/customXml" Target="../ink/ink399.xml"/><Relationship Id="rId34" Type="http://schemas.openxmlformats.org/officeDocument/2006/relationships/image" Target="../media/image414.png"/><Relationship Id="rId33" Type="http://schemas.openxmlformats.org/officeDocument/2006/relationships/customXml" Target="../ink/ink398.xml"/><Relationship Id="rId32" Type="http://schemas.openxmlformats.org/officeDocument/2006/relationships/image" Target="../media/image413.png"/><Relationship Id="rId31" Type="http://schemas.openxmlformats.org/officeDocument/2006/relationships/customXml" Target="../ink/ink397.xml"/><Relationship Id="rId30" Type="http://schemas.openxmlformats.org/officeDocument/2006/relationships/image" Target="../media/image412.png"/><Relationship Id="rId3" Type="http://schemas.openxmlformats.org/officeDocument/2006/relationships/image" Target="../media/image399.png"/><Relationship Id="rId29" Type="http://schemas.openxmlformats.org/officeDocument/2006/relationships/customXml" Target="../ink/ink396.xml"/><Relationship Id="rId28" Type="http://schemas.openxmlformats.org/officeDocument/2006/relationships/image" Target="../media/image411.png"/><Relationship Id="rId27" Type="http://schemas.openxmlformats.org/officeDocument/2006/relationships/customXml" Target="../ink/ink395.xml"/><Relationship Id="rId26" Type="http://schemas.openxmlformats.org/officeDocument/2006/relationships/image" Target="../media/image410.png"/><Relationship Id="rId254" Type="http://schemas.openxmlformats.org/officeDocument/2006/relationships/notesSlide" Target="../notesSlides/notesSlide10.xml"/><Relationship Id="rId253" Type="http://schemas.openxmlformats.org/officeDocument/2006/relationships/slideLayout" Target="../slideLayouts/slideLayout2.xml"/><Relationship Id="rId252" Type="http://schemas.openxmlformats.org/officeDocument/2006/relationships/tags" Target="../tags/tag150.xml"/><Relationship Id="rId251" Type="http://schemas.openxmlformats.org/officeDocument/2006/relationships/image" Target="../media/image519.png"/><Relationship Id="rId250" Type="http://schemas.openxmlformats.org/officeDocument/2006/relationships/customXml" Target="../ink/ink509.xml"/><Relationship Id="rId25" Type="http://schemas.openxmlformats.org/officeDocument/2006/relationships/customXml" Target="../ink/ink394.xml"/><Relationship Id="rId249" Type="http://schemas.openxmlformats.org/officeDocument/2006/relationships/image" Target="../media/image518.png"/><Relationship Id="rId248" Type="http://schemas.openxmlformats.org/officeDocument/2006/relationships/customXml" Target="../ink/ink508.xml"/><Relationship Id="rId247" Type="http://schemas.openxmlformats.org/officeDocument/2006/relationships/image" Target="../media/image517.png"/><Relationship Id="rId246" Type="http://schemas.openxmlformats.org/officeDocument/2006/relationships/customXml" Target="../ink/ink507.xml"/><Relationship Id="rId245" Type="http://schemas.openxmlformats.org/officeDocument/2006/relationships/image" Target="../media/image516.png"/><Relationship Id="rId244" Type="http://schemas.openxmlformats.org/officeDocument/2006/relationships/customXml" Target="../ink/ink506.xml"/><Relationship Id="rId243" Type="http://schemas.openxmlformats.org/officeDocument/2006/relationships/image" Target="../media/image515.png"/><Relationship Id="rId242" Type="http://schemas.openxmlformats.org/officeDocument/2006/relationships/customXml" Target="../ink/ink505.xml"/><Relationship Id="rId241" Type="http://schemas.openxmlformats.org/officeDocument/2006/relationships/image" Target="../media/image514.png"/><Relationship Id="rId240" Type="http://schemas.openxmlformats.org/officeDocument/2006/relationships/customXml" Target="../ink/ink504.xml"/><Relationship Id="rId24" Type="http://schemas.openxmlformats.org/officeDocument/2006/relationships/image" Target="../media/image409.png"/><Relationship Id="rId239" Type="http://schemas.openxmlformats.org/officeDocument/2006/relationships/image" Target="../media/image513.png"/><Relationship Id="rId238" Type="http://schemas.openxmlformats.org/officeDocument/2006/relationships/customXml" Target="../ink/ink503.xml"/><Relationship Id="rId237" Type="http://schemas.openxmlformats.org/officeDocument/2006/relationships/image" Target="../media/image512.png"/><Relationship Id="rId236" Type="http://schemas.openxmlformats.org/officeDocument/2006/relationships/customXml" Target="../ink/ink502.xml"/><Relationship Id="rId235" Type="http://schemas.openxmlformats.org/officeDocument/2006/relationships/image" Target="../media/image511.png"/><Relationship Id="rId234" Type="http://schemas.openxmlformats.org/officeDocument/2006/relationships/customXml" Target="../ink/ink501.xml"/><Relationship Id="rId233" Type="http://schemas.openxmlformats.org/officeDocument/2006/relationships/image" Target="../media/image510.png"/><Relationship Id="rId232" Type="http://schemas.openxmlformats.org/officeDocument/2006/relationships/customXml" Target="../ink/ink500.xml"/><Relationship Id="rId231" Type="http://schemas.openxmlformats.org/officeDocument/2006/relationships/image" Target="../media/image509.png"/><Relationship Id="rId230" Type="http://schemas.openxmlformats.org/officeDocument/2006/relationships/customXml" Target="../ink/ink499.xml"/><Relationship Id="rId23" Type="http://schemas.openxmlformats.org/officeDocument/2006/relationships/customXml" Target="../ink/ink393.xml"/><Relationship Id="rId229" Type="http://schemas.openxmlformats.org/officeDocument/2006/relationships/image" Target="../media/image508.png"/><Relationship Id="rId228" Type="http://schemas.openxmlformats.org/officeDocument/2006/relationships/customXml" Target="../ink/ink498.xml"/><Relationship Id="rId227" Type="http://schemas.openxmlformats.org/officeDocument/2006/relationships/image" Target="../media/image507.png"/><Relationship Id="rId226" Type="http://schemas.openxmlformats.org/officeDocument/2006/relationships/customXml" Target="../ink/ink497.xml"/><Relationship Id="rId225" Type="http://schemas.openxmlformats.org/officeDocument/2006/relationships/image" Target="../media/image506.png"/><Relationship Id="rId224" Type="http://schemas.openxmlformats.org/officeDocument/2006/relationships/customXml" Target="../ink/ink496.xml"/><Relationship Id="rId223" Type="http://schemas.openxmlformats.org/officeDocument/2006/relationships/image" Target="../media/image505.png"/><Relationship Id="rId222" Type="http://schemas.openxmlformats.org/officeDocument/2006/relationships/customXml" Target="../ink/ink495.xml"/><Relationship Id="rId221" Type="http://schemas.openxmlformats.org/officeDocument/2006/relationships/image" Target="../media/image504.png"/><Relationship Id="rId220" Type="http://schemas.openxmlformats.org/officeDocument/2006/relationships/customXml" Target="../ink/ink494.xml"/><Relationship Id="rId22" Type="http://schemas.openxmlformats.org/officeDocument/2006/relationships/image" Target="../media/image408.png"/><Relationship Id="rId219" Type="http://schemas.openxmlformats.org/officeDocument/2006/relationships/customXml" Target="../ink/ink493.xml"/><Relationship Id="rId218" Type="http://schemas.openxmlformats.org/officeDocument/2006/relationships/image" Target="../media/image503.png"/><Relationship Id="rId217" Type="http://schemas.openxmlformats.org/officeDocument/2006/relationships/customXml" Target="../ink/ink492.xml"/><Relationship Id="rId216" Type="http://schemas.openxmlformats.org/officeDocument/2006/relationships/image" Target="../media/image502.png"/><Relationship Id="rId215" Type="http://schemas.openxmlformats.org/officeDocument/2006/relationships/customXml" Target="../ink/ink491.xml"/><Relationship Id="rId214" Type="http://schemas.openxmlformats.org/officeDocument/2006/relationships/image" Target="../media/image501.png"/><Relationship Id="rId213" Type="http://schemas.openxmlformats.org/officeDocument/2006/relationships/customXml" Target="../ink/ink490.xml"/><Relationship Id="rId212" Type="http://schemas.openxmlformats.org/officeDocument/2006/relationships/image" Target="../media/image500.png"/><Relationship Id="rId211" Type="http://schemas.openxmlformats.org/officeDocument/2006/relationships/customXml" Target="../ink/ink489.xml"/><Relationship Id="rId210" Type="http://schemas.openxmlformats.org/officeDocument/2006/relationships/image" Target="../media/image499.png"/><Relationship Id="rId21" Type="http://schemas.openxmlformats.org/officeDocument/2006/relationships/customXml" Target="../ink/ink392.xml"/><Relationship Id="rId209" Type="http://schemas.openxmlformats.org/officeDocument/2006/relationships/customXml" Target="../ink/ink488.xml"/><Relationship Id="rId208" Type="http://schemas.openxmlformats.org/officeDocument/2006/relationships/image" Target="../media/image498.png"/><Relationship Id="rId207" Type="http://schemas.openxmlformats.org/officeDocument/2006/relationships/customXml" Target="../ink/ink487.xml"/><Relationship Id="rId206" Type="http://schemas.openxmlformats.org/officeDocument/2006/relationships/image" Target="../media/image497.png"/><Relationship Id="rId205" Type="http://schemas.openxmlformats.org/officeDocument/2006/relationships/customXml" Target="../ink/ink486.xml"/><Relationship Id="rId204" Type="http://schemas.openxmlformats.org/officeDocument/2006/relationships/image" Target="../media/image496.png"/><Relationship Id="rId203" Type="http://schemas.openxmlformats.org/officeDocument/2006/relationships/customXml" Target="../ink/ink485.xml"/><Relationship Id="rId202" Type="http://schemas.openxmlformats.org/officeDocument/2006/relationships/image" Target="../media/image495.png"/><Relationship Id="rId201" Type="http://schemas.openxmlformats.org/officeDocument/2006/relationships/customXml" Target="../ink/ink484.xml"/><Relationship Id="rId200" Type="http://schemas.openxmlformats.org/officeDocument/2006/relationships/image" Target="../media/image494.png"/><Relationship Id="rId20" Type="http://schemas.openxmlformats.org/officeDocument/2006/relationships/image" Target="../media/image407.png"/><Relationship Id="rId2" Type="http://schemas.openxmlformats.org/officeDocument/2006/relationships/tags" Target="../tags/tag143.xml"/><Relationship Id="rId199" Type="http://schemas.openxmlformats.org/officeDocument/2006/relationships/customXml" Target="../ink/ink483.xml"/><Relationship Id="rId198" Type="http://schemas.openxmlformats.org/officeDocument/2006/relationships/image" Target="../media/image493.png"/><Relationship Id="rId197" Type="http://schemas.openxmlformats.org/officeDocument/2006/relationships/customXml" Target="../ink/ink482.xml"/><Relationship Id="rId196" Type="http://schemas.openxmlformats.org/officeDocument/2006/relationships/image" Target="../media/image492.png"/><Relationship Id="rId195" Type="http://schemas.openxmlformats.org/officeDocument/2006/relationships/customXml" Target="../ink/ink481.xml"/><Relationship Id="rId194" Type="http://schemas.openxmlformats.org/officeDocument/2006/relationships/image" Target="../media/image491.png"/><Relationship Id="rId193" Type="http://schemas.openxmlformats.org/officeDocument/2006/relationships/customXml" Target="../ink/ink480.xml"/><Relationship Id="rId192" Type="http://schemas.openxmlformats.org/officeDocument/2006/relationships/image" Target="../media/image490.png"/><Relationship Id="rId191" Type="http://schemas.openxmlformats.org/officeDocument/2006/relationships/customXml" Target="../ink/ink479.xml"/><Relationship Id="rId190" Type="http://schemas.openxmlformats.org/officeDocument/2006/relationships/image" Target="../media/image489.png"/><Relationship Id="rId19" Type="http://schemas.openxmlformats.org/officeDocument/2006/relationships/customXml" Target="../ink/ink391.xml"/><Relationship Id="rId189" Type="http://schemas.openxmlformats.org/officeDocument/2006/relationships/customXml" Target="../ink/ink478.xml"/><Relationship Id="rId188" Type="http://schemas.openxmlformats.org/officeDocument/2006/relationships/image" Target="../media/image488.png"/><Relationship Id="rId187" Type="http://schemas.openxmlformats.org/officeDocument/2006/relationships/customXml" Target="../ink/ink477.xml"/><Relationship Id="rId186" Type="http://schemas.openxmlformats.org/officeDocument/2006/relationships/image" Target="../media/image487.png"/><Relationship Id="rId185" Type="http://schemas.openxmlformats.org/officeDocument/2006/relationships/customXml" Target="../ink/ink476.xml"/><Relationship Id="rId184" Type="http://schemas.openxmlformats.org/officeDocument/2006/relationships/image" Target="../media/image486.png"/><Relationship Id="rId183" Type="http://schemas.openxmlformats.org/officeDocument/2006/relationships/customXml" Target="../ink/ink475.xml"/><Relationship Id="rId182" Type="http://schemas.openxmlformats.org/officeDocument/2006/relationships/image" Target="../media/image485.png"/><Relationship Id="rId181" Type="http://schemas.openxmlformats.org/officeDocument/2006/relationships/customXml" Target="../ink/ink474.xml"/><Relationship Id="rId180" Type="http://schemas.openxmlformats.org/officeDocument/2006/relationships/image" Target="../media/image484.png"/><Relationship Id="rId18" Type="http://schemas.openxmlformats.org/officeDocument/2006/relationships/image" Target="../media/image406.png"/><Relationship Id="rId179" Type="http://schemas.openxmlformats.org/officeDocument/2006/relationships/customXml" Target="../ink/ink473.xml"/><Relationship Id="rId178" Type="http://schemas.openxmlformats.org/officeDocument/2006/relationships/image" Target="../media/image483.png"/><Relationship Id="rId177" Type="http://schemas.openxmlformats.org/officeDocument/2006/relationships/customXml" Target="../ink/ink472.xml"/><Relationship Id="rId176" Type="http://schemas.openxmlformats.org/officeDocument/2006/relationships/image" Target="../media/image482.png"/><Relationship Id="rId175" Type="http://schemas.openxmlformats.org/officeDocument/2006/relationships/customXml" Target="../ink/ink471.xml"/><Relationship Id="rId174" Type="http://schemas.openxmlformats.org/officeDocument/2006/relationships/image" Target="../media/image481.png"/><Relationship Id="rId173" Type="http://schemas.openxmlformats.org/officeDocument/2006/relationships/customXml" Target="../ink/ink470.xml"/><Relationship Id="rId172" Type="http://schemas.openxmlformats.org/officeDocument/2006/relationships/image" Target="../media/image480.png"/><Relationship Id="rId171" Type="http://schemas.openxmlformats.org/officeDocument/2006/relationships/customXml" Target="../ink/ink469.xml"/><Relationship Id="rId170" Type="http://schemas.openxmlformats.org/officeDocument/2006/relationships/image" Target="../media/image479.png"/><Relationship Id="rId17" Type="http://schemas.openxmlformats.org/officeDocument/2006/relationships/customXml" Target="../ink/ink390.xml"/><Relationship Id="rId169" Type="http://schemas.openxmlformats.org/officeDocument/2006/relationships/customXml" Target="../ink/ink468.xml"/><Relationship Id="rId168" Type="http://schemas.openxmlformats.org/officeDocument/2006/relationships/image" Target="../media/image478.png"/><Relationship Id="rId167" Type="http://schemas.openxmlformats.org/officeDocument/2006/relationships/customXml" Target="../ink/ink467.xml"/><Relationship Id="rId166" Type="http://schemas.openxmlformats.org/officeDocument/2006/relationships/customXml" Target="../ink/ink466.xml"/><Relationship Id="rId165" Type="http://schemas.openxmlformats.org/officeDocument/2006/relationships/image" Target="../media/image477.png"/><Relationship Id="rId164" Type="http://schemas.openxmlformats.org/officeDocument/2006/relationships/customXml" Target="../ink/ink465.xml"/><Relationship Id="rId163" Type="http://schemas.openxmlformats.org/officeDocument/2006/relationships/image" Target="../media/image476.png"/><Relationship Id="rId162" Type="http://schemas.openxmlformats.org/officeDocument/2006/relationships/customXml" Target="../ink/ink464.xml"/><Relationship Id="rId161" Type="http://schemas.openxmlformats.org/officeDocument/2006/relationships/image" Target="../media/image475.png"/><Relationship Id="rId160" Type="http://schemas.openxmlformats.org/officeDocument/2006/relationships/customXml" Target="../ink/ink463.xml"/><Relationship Id="rId16" Type="http://schemas.openxmlformats.org/officeDocument/2006/relationships/image" Target="../media/image405.png"/><Relationship Id="rId159" Type="http://schemas.openxmlformats.org/officeDocument/2006/relationships/image" Target="../media/image474.png"/><Relationship Id="rId158" Type="http://schemas.openxmlformats.org/officeDocument/2006/relationships/customXml" Target="../ink/ink462.xml"/><Relationship Id="rId157" Type="http://schemas.openxmlformats.org/officeDocument/2006/relationships/image" Target="../media/image473.png"/><Relationship Id="rId156" Type="http://schemas.openxmlformats.org/officeDocument/2006/relationships/customXml" Target="../ink/ink461.xml"/><Relationship Id="rId155" Type="http://schemas.openxmlformats.org/officeDocument/2006/relationships/customXml" Target="../ink/ink460.xml"/><Relationship Id="rId154" Type="http://schemas.openxmlformats.org/officeDocument/2006/relationships/customXml" Target="../ink/ink459.xml"/><Relationship Id="rId153" Type="http://schemas.openxmlformats.org/officeDocument/2006/relationships/image" Target="../media/image472.png"/><Relationship Id="rId152" Type="http://schemas.openxmlformats.org/officeDocument/2006/relationships/customXml" Target="../ink/ink458.xml"/><Relationship Id="rId151" Type="http://schemas.openxmlformats.org/officeDocument/2006/relationships/customXml" Target="../ink/ink457.xml"/><Relationship Id="rId150" Type="http://schemas.openxmlformats.org/officeDocument/2006/relationships/image" Target="../media/image471.png"/><Relationship Id="rId15" Type="http://schemas.openxmlformats.org/officeDocument/2006/relationships/customXml" Target="../ink/ink389.xml"/><Relationship Id="rId149" Type="http://schemas.openxmlformats.org/officeDocument/2006/relationships/customXml" Target="../ink/ink456.xml"/><Relationship Id="rId148" Type="http://schemas.openxmlformats.org/officeDocument/2006/relationships/image" Target="../media/image470.png"/><Relationship Id="rId147" Type="http://schemas.openxmlformats.org/officeDocument/2006/relationships/customXml" Target="../ink/ink455.xml"/><Relationship Id="rId146" Type="http://schemas.openxmlformats.org/officeDocument/2006/relationships/image" Target="../media/image469.png"/><Relationship Id="rId145" Type="http://schemas.openxmlformats.org/officeDocument/2006/relationships/customXml" Target="../ink/ink454.xml"/><Relationship Id="rId144" Type="http://schemas.openxmlformats.org/officeDocument/2006/relationships/image" Target="../media/image468.png"/><Relationship Id="rId143" Type="http://schemas.openxmlformats.org/officeDocument/2006/relationships/customXml" Target="../ink/ink453.xml"/><Relationship Id="rId142" Type="http://schemas.openxmlformats.org/officeDocument/2006/relationships/image" Target="../media/image467.png"/><Relationship Id="rId141" Type="http://schemas.openxmlformats.org/officeDocument/2006/relationships/customXml" Target="../ink/ink452.xml"/><Relationship Id="rId140" Type="http://schemas.openxmlformats.org/officeDocument/2006/relationships/image" Target="../media/image466.png"/><Relationship Id="rId14" Type="http://schemas.openxmlformats.org/officeDocument/2006/relationships/tags" Target="../tags/tag149.xml"/><Relationship Id="rId139" Type="http://schemas.openxmlformats.org/officeDocument/2006/relationships/customXml" Target="../ink/ink451.xml"/><Relationship Id="rId138" Type="http://schemas.openxmlformats.org/officeDocument/2006/relationships/image" Target="../media/image465.png"/><Relationship Id="rId137" Type="http://schemas.openxmlformats.org/officeDocument/2006/relationships/customXml" Target="../ink/ink450.xml"/><Relationship Id="rId136" Type="http://schemas.openxmlformats.org/officeDocument/2006/relationships/image" Target="../media/image464.png"/><Relationship Id="rId135" Type="http://schemas.openxmlformats.org/officeDocument/2006/relationships/customXml" Target="../ink/ink449.xml"/><Relationship Id="rId134" Type="http://schemas.openxmlformats.org/officeDocument/2006/relationships/image" Target="../media/image463.png"/><Relationship Id="rId133" Type="http://schemas.openxmlformats.org/officeDocument/2006/relationships/customXml" Target="../ink/ink448.xml"/><Relationship Id="rId132" Type="http://schemas.openxmlformats.org/officeDocument/2006/relationships/image" Target="../media/image462.png"/><Relationship Id="rId131" Type="http://schemas.openxmlformats.org/officeDocument/2006/relationships/customXml" Target="../ink/ink447.xml"/><Relationship Id="rId130" Type="http://schemas.openxmlformats.org/officeDocument/2006/relationships/image" Target="../media/image8.png"/><Relationship Id="rId13" Type="http://schemas.openxmlformats.org/officeDocument/2006/relationships/image" Target="../media/image404.png"/><Relationship Id="rId129" Type="http://schemas.openxmlformats.org/officeDocument/2006/relationships/customXml" Target="../ink/ink446.xml"/><Relationship Id="rId128" Type="http://schemas.openxmlformats.org/officeDocument/2006/relationships/image" Target="../media/image461.png"/><Relationship Id="rId127" Type="http://schemas.openxmlformats.org/officeDocument/2006/relationships/customXml" Target="../ink/ink445.xml"/><Relationship Id="rId126" Type="http://schemas.openxmlformats.org/officeDocument/2006/relationships/image" Target="../media/image460.png"/><Relationship Id="rId125" Type="http://schemas.openxmlformats.org/officeDocument/2006/relationships/customXml" Target="../ink/ink444.xml"/><Relationship Id="rId124" Type="http://schemas.openxmlformats.org/officeDocument/2006/relationships/image" Target="../media/image459.png"/><Relationship Id="rId123" Type="http://schemas.openxmlformats.org/officeDocument/2006/relationships/customXml" Target="../ink/ink443.xml"/><Relationship Id="rId122" Type="http://schemas.openxmlformats.org/officeDocument/2006/relationships/image" Target="../media/image458.png"/><Relationship Id="rId121" Type="http://schemas.openxmlformats.org/officeDocument/2006/relationships/customXml" Target="../ink/ink442.xml"/><Relationship Id="rId120" Type="http://schemas.openxmlformats.org/officeDocument/2006/relationships/image" Target="../media/image457.png"/><Relationship Id="rId12" Type="http://schemas.openxmlformats.org/officeDocument/2006/relationships/tags" Target="../tags/tag148.xml"/><Relationship Id="rId119" Type="http://schemas.openxmlformats.org/officeDocument/2006/relationships/customXml" Target="../ink/ink441.xml"/><Relationship Id="rId118" Type="http://schemas.openxmlformats.org/officeDocument/2006/relationships/image" Target="../media/image456.png"/><Relationship Id="rId117" Type="http://schemas.openxmlformats.org/officeDocument/2006/relationships/customXml" Target="../ink/ink440.xml"/><Relationship Id="rId116" Type="http://schemas.openxmlformats.org/officeDocument/2006/relationships/image" Target="../media/image455.png"/><Relationship Id="rId115" Type="http://schemas.openxmlformats.org/officeDocument/2006/relationships/customXml" Target="../ink/ink439.xml"/><Relationship Id="rId114" Type="http://schemas.openxmlformats.org/officeDocument/2006/relationships/image" Target="../media/image454.png"/><Relationship Id="rId113" Type="http://schemas.openxmlformats.org/officeDocument/2006/relationships/customXml" Target="../ink/ink438.xml"/><Relationship Id="rId112" Type="http://schemas.openxmlformats.org/officeDocument/2006/relationships/image" Target="../media/image453.png"/><Relationship Id="rId111" Type="http://schemas.openxmlformats.org/officeDocument/2006/relationships/customXml" Target="../ink/ink437.xml"/><Relationship Id="rId110" Type="http://schemas.openxmlformats.org/officeDocument/2006/relationships/image" Target="../media/image452.png"/><Relationship Id="rId11" Type="http://schemas.openxmlformats.org/officeDocument/2006/relationships/image" Target="../media/image403.png"/><Relationship Id="rId109" Type="http://schemas.openxmlformats.org/officeDocument/2006/relationships/customXml" Target="../ink/ink436.xml"/><Relationship Id="rId108" Type="http://schemas.openxmlformats.org/officeDocument/2006/relationships/image" Target="../media/image451.png"/><Relationship Id="rId107" Type="http://schemas.openxmlformats.org/officeDocument/2006/relationships/customXml" Target="../ink/ink435.xml"/><Relationship Id="rId106" Type="http://schemas.openxmlformats.org/officeDocument/2006/relationships/image" Target="../media/image450.png"/><Relationship Id="rId105" Type="http://schemas.openxmlformats.org/officeDocument/2006/relationships/customXml" Target="../ink/ink434.xml"/><Relationship Id="rId104" Type="http://schemas.openxmlformats.org/officeDocument/2006/relationships/image" Target="../media/image449.png"/><Relationship Id="rId103" Type="http://schemas.openxmlformats.org/officeDocument/2006/relationships/customXml" Target="../ink/ink433.xml"/><Relationship Id="rId102" Type="http://schemas.openxmlformats.org/officeDocument/2006/relationships/image" Target="../media/image448.png"/><Relationship Id="rId101" Type="http://schemas.openxmlformats.org/officeDocument/2006/relationships/customXml" Target="../ink/ink432.xml"/><Relationship Id="rId100" Type="http://schemas.openxmlformats.org/officeDocument/2006/relationships/image" Target="../media/image447.png"/><Relationship Id="rId10" Type="http://schemas.openxmlformats.org/officeDocument/2006/relationships/tags" Target="../tags/tag147.xml"/><Relationship Id="rId1" Type="http://schemas.openxmlformats.org/officeDocument/2006/relationships/tags" Target="../tags/tag142.xml"/></Relationships>
</file>

<file path=ppt/slides/_rels/slide12.xml.rels><?xml version="1.0" encoding="UTF-8" standalone="yes"?>
<Relationships xmlns="http://schemas.openxmlformats.org/package/2006/relationships"><Relationship Id="rId99" Type="http://schemas.openxmlformats.org/officeDocument/2006/relationships/image" Target="../media/image562.png"/><Relationship Id="rId98" Type="http://schemas.openxmlformats.org/officeDocument/2006/relationships/customXml" Target="../ink/ink553.xml"/><Relationship Id="rId97" Type="http://schemas.openxmlformats.org/officeDocument/2006/relationships/image" Target="../media/image561.png"/><Relationship Id="rId96" Type="http://schemas.openxmlformats.org/officeDocument/2006/relationships/customXml" Target="../ink/ink552.xml"/><Relationship Id="rId95" Type="http://schemas.openxmlformats.org/officeDocument/2006/relationships/image" Target="../media/image560.png"/><Relationship Id="rId94" Type="http://schemas.openxmlformats.org/officeDocument/2006/relationships/customXml" Target="../ink/ink551.xml"/><Relationship Id="rId93" Type="http://schemas.openxmlformats.org/officeDocument/2006/relationships/image" Target="../media/image559.png"/><Relationship Id="rId92" Type="http://schemas.openxmlformats.org/officeDocument/2006/relationships/customXml" Target="../ink/ink550.xml"/><Relationship Id="rId91" Type="http://schemas.openxmlformats.org/officeDocument/2006/relationships/image" Target="../media/image558.png"/><Relationship Id="rId90" Type="http://schemas.openxmlformats.org/officeDocument/2006/relationships/customXml" Target="../ink/ink549.xml"/><Relationship Id="rId9" Type="http://schemas.openxmlformats.org/officeDocument/2006/relationships/tags" Target="../tags/tag157.xml"/><Relationship Id="rId89" Type="http://schemas.openxmlformats.org/officeDocument/2006/relationships/image" Target="../media/image557.png"/><Relationship Id="rId88" Type="http://schemas.openxmlformats.org/officeDocument/2006/relationships/customXml" Target="../ink/ink548.xml"/><Relationship Id="rId87" Type="http://schemas.openxmlformats.org/officeDocument/2006/relationships/image" Target="../media/image556.png"/><Relationship Id="rId86" Type="http://schemas.openxmlformats.org/officeDocument/2006/relationships/customXml" Target="../ink/ink547.xml"/><Relationship Id="rId85" Type="http://schemas.openxmlformats.org/officeDocument/2006/relationships/image" Target="../media/image555.png"/><Relationship Id="rId84" Type="http://schemas.openxmlformats.org/officeDocument/2006/relationships/customXml" Target="../ink/ink546.xml"/><Relationship Id="rId83" Type="http://schemas.openxmlformats.org/officeDocument/2006/relationships/customXml" Target="../ink/ink545.xml"/><Relationship Id="rId82" Type="http://schemas.openxmlformats.org/officeDocument/2006/relationships/image" Target="../media/image554.png"/><Relationship Id="rId81" Type="http://schemas.openxmlformats.org/officeDocument/2006/relationships/customXml" Target="../ink/ink544.xml"/><Relationship Id="rId80" Type="http://schemas.openxmlformats.org/officeDocument/2006/relationships/image" Target="../media/image553.png"/><Relationship Id="rId8" Type="http://schemas.openxmlformats.org/officeDocument/2006/relationships/tags" Target="../tags/tag156.xml"/><Relationship Id="rId79" Type="http://schemas.openxmlformats.org/officeDocument/2006/relationships/customXml" Target="../ink/ink543.xml"/><Relationship Id="rId78" Type="http://schemas.openxmlformats.org/officeDocument/2006/relationships/image" Target="../media/image552.png"/><Relationship Id="rId77" Type="http://schemas.openxmlformats.org/officeDocument/2006/relationships/customXml" Target="../ink/ink542.xml"/><Relationship Id="rId76" Type="http://schemas.openxmlformats.org/officeDocument/2006/relationships/image" Target="../media/image551.png"/><Relationship Id="rId75" Type="http://schemas.openxmlformats.org/officeDocument/2006/relationships/customXml" Target="../ink/ink541.xml"/><Relationship Id="rId74" Type="http://schemas.openxmlformats.org/officeDocument/2006/relationships/image" Target="../media/image550.png"/><Relationship Id="rId73" Type="http://schemas.openxmlformats.org/officeDocument/2006/relationships/customXml" Target="../ink/ink540.xml"/><Relationship Id="rId72" Type="http://schemas.openxmlformats.org/officeDocument/2006/relationships/image" Target="../media/image549.png"/><Relationship Id="rId71" Type="http://schemas.openxmlformats.org/officeDocument/2006/relationships/customXml" Target="../ink/ink539.xml"/><Relationship Id="rId70" Type="http://schemas.openxmlformats.org/officeDocument/2006/relationships/image" Target="../media/image548.png"/><Relationship Id="rId7" Type="http://schemas.openxmlformats.org/officeDocument/2006/relationships/tags" Target="../tags/tag155.xml"/><Relationship Id="rId69" Type="http://schemas.openxmlformats.org/officeDocument/2006/relationships/customXml" Target="../ink/ink538.xml"/><Relationship Id="rId68" Type="http://schemas.openxmlformats.org/officeDocument/2006/relationships/image" Target="../media/image547.png"/><Relationship Id="rId67" Type="http://schemas.openxmlformats.org/officeDocument/2006/relationships/customXml" Target="../ink/ink537.xml"/><Relationship Id="rId66" Type="http://schemas.openxmlformats.org/officeDocument/2006/relationships/image" Target="../media/image546.png"/><Relationship Id="rId65" Type="http://schemas.openxmlformats.org/officeDocument/2006/relationships/customXml" Target="../ink/ink536.xml"/><Relationship Id="rId64" Type="http://schemas.openxmlformats.org/officeDocument/2006/relationships/customXml" Target="../ink/ink535.xml"/><Relationship Id="rId63" Type="http://schemas.openxmlformats.org/officeDocument/2006/relationships/image" Target="../media/image443.png"/><Relationship Id="rId62" Type="http://schemas.openxmlformats.org/officeDocument/2006/relationships/customXml" Target="../ink/ink534.xml"/><Relationship Id="rId61" Type="http://schemas.openxmlformats.org/officeDocument/2006/relationships/image" Target="../media/image545.png"/><Relationship Id="rId60" Type="http://schemas.openxmlformats.org/officeDocument/2006/relationships/customXml" Target="../ink/ink533.xml"/><Relationship Id="rId6" Type="http://schemas.openxmlformats.org/officeDocument/2006/relationships/tags" Target="../tags/tag154.xml"/><Relationship Id="rId59" Type="http://schemas.openxmlformats.org/officeDocument/2006/relationships/image" Target="../media/image544.png"/><Relationship Id="rId58" Type="http://schemas.openxmlformats.org/officeDocument/2006/relationships/customXml" Target="../ink/ink532.xml"/><Relationship Id="rId57" Type="http://schemas.openxmlformats.org/officeDocument/2006/relationships/image" Target="../media/image543.png"/><Relationship Id="rId56" Type="http://schemas.openxmlformats.org/officeDocument/2006/relationships/customXml" Target="../ink/ink531.xml"/><Relationship Id="rId55" Type="http://schemas.openxmlformats.org/officeDocument/2006/relationships/image" Target="../media/image542.png"/><Relationship Id="rId54" Type="http://schemas.openxmlformats.org/officeDocument/2006/relationships/customXml" Target="../ink/ink530.xml"/><Relationship Id="rId53" Type="http://schemas.openxmlformats.org/officeDocument/2006/relationships/image" Target="../media/image541.png"/><Relationship Id="rId52" Type="http://schemas.openxmlformats.org/officeDocument/2006/relationships/customXml" Target="../ink/ink529.xml"/><Relationship Id="rId51" Type="http://schemas.openxmlformats.org/officeDocument/2006/relationships/image" Target="../media/image540.png"/><Relationship Id="rId50" Type="http://schemas.openxmlformats.org/officeDocument/2006/relationships/customXml" Target="../ink/ink528.xml"/><Relationship Id="rId5" Type="http://schemas.openxmlformats.org/officeDocument/2006/relationships/tags" Target="../tags/tag153.xml"/><Relationship Id="rId49" Type="http://schemas.openxmlformats.org/officeDocument/2006/relationships/image" Target="../media/image539.png"/><Relationship Id="rId48" Type="http://schemas.openxmlformats.org/officeDocument/2006/relationships/customXml" Target="../ink/ink527.xml"/><Relationship Id="rId47" Type="http://schemas.openxmlformats.org/officeDocument/2006/relationships/image" Target="../media/image538.png"/><Relationship Id="rId46" Type="http://schemas.openxmlformats.org/officeDocument/2006/relationships/customXml" Target="../ink/ink526.xml"/><Relationship Id="rId45" Type="http://schemas.openxmlformats.org/officeDocument/2006/relationships/image" Target="../media/image537.png"/><Relationship Id="rId44" Type="http://schemas.openxmlformats.org/officeDocument/2006/relationships/customXml" Target="../ink/ink525.xml"/><Relationship Id="rId43" Type="http://schemas.openxmlformats.org/officeDocument/2006/relationships/customXml" Target="../ink/ink524.xml"/><Relationship Id="rId42" Type="http://schemas.openxmlformats.org/officeDocument/2006/relationships/image" Target="../media/image536.png"/><Relationship Id="rId41" Type="http://schemas.openxmlformats.org/officeDocument/2006/relationships/customXml" Target="../ink/ink523.xml"/><Relationship Id="rId40" Type="http://schemas.openxmlformats.org/officeDocument/2006/relationships/image" Target="../media/image535.png"/><Relationship Id="rId4" Type="http://schemas.openxmlformats.org/officeDocument/2006/relationships/image" Target="../media/image521.png"/><Relationship Id="rId39" Type="http://schemas.openxmlformats.org/officeDocument/2006/relationships/customXml" Target="../ink/ink522.xml"/><Relationship Id="rId38" Type="http://schemas.openxmlformats.org/officeDocument/2006/relationships/customXml" Target="../ink/ink521.xml"/><Relationship Id="rId37" Type="http://schemas.openxmlformats.org/officeDocument/2006/relationships/customXml" Target="../ink/ink520.xml"/><Relationship Id="rId36" Type="http://schemas.openxmlformats.org/officeDocument/2006/relationships/image" Target="../media/image534.png"/><Relationship Id="rId35" Type="http://schemas.openxmlformats.org/officeDocument/2006/relationships/customXml" Target="../ink/ink519.xml"/><Relationship Id="rId34" Type="http://schemas.openxmlformats.org/officeDocument/2006/relationships/image" Target="../media/image533.png"/><Relationship Id="rId33" Type="http://schemas.openxmlformats.org/officeDocument/2006/relationships/customXml" Target="../ink/ink518.xml"/><Relationship Id="rId32" Type="http://schemas.openxmlformats.org/officeDocument/2006/relationships/image" Target="../media/image8.png"/><Relationship Id="rId31" Type="http://schemas.openxmlformats.org/officeDocument/2006/relationships/customXml" Target="../ink/ink517.xml"/><Relationship Id="rId30" Type="http://schemas.openxmlformats.org/officeDocument/2006/relationships/image" Target="../media/image532.png"/><Relationship Id="rId3" Type="http://schemas.openxmlformats.org/officeDocument/2006/relationships/tags" Target="../tags/tag152.xml"/><Relationship Id="rId29" Type="http://schemas.openxmlformats.org/officeDocument/2006/relationships/customXml" Target="../ink/ink516.xml"/><Relationship Id="rId28" Type="http://schemas.openxmlformats.org/officeDocument/2006/relationships/image" Target="../media/image531.png"/><Relationship Id="rId27" Type="http://schemas.openxmlformats.org/officeDocument/2006/relationships/customXml" Target="../ink/ink515.xml"/><Relationship Id="rId26" Type="http://schemas.openxmlformats.org/officeDocument/2006/relationships/image" Target="../media/image530.png"/><Relationship Id="rId25" Type="http://schemas.openxmlformats.org/officeDocument/2006/relationships/customXml" Target="../ink/ink514.xml"/><Relationship Id="rId24" Type="http://schemas.openxmlformats.org/officeDocument/2006/relationships/image" Target="../media/image529.png"/><Relationship Id="rId23" Type="http://schemas.openxmlformats.org/officeDocument/2006/relationships/customXml" Target="../ink/ink513.xml"/><Relationship Id="rId22" Type="http://schemas.openxmlformats.org/officeDocument/2006/relationships/image" Target="../media/image528.png"/><Relationship Id="rId21" Type="http://schemas.openxmlformats.org/officeDocument/2006/relationships/customXml" Target="../ink/ink512.xml"/><Relationship Id="rId20" Type="http://schemas.openxmlformats.org/officeDocument/2006/relationships/image" Target="../media/image527.png"/><Relationship Id="rId2" Type="http://schemas.openxmlformats.org/officeDocument/2006/relationships/image" Target="../media/image520.png"/><Relationship Id="rId19" Type="http://schemas.openxmlformats.org/officeDocument/2006/relationships/customXml" Target="../ink/ink511.xml"/><Relationship Id="rId18" Type="http://schemas.openxmlformats.org/officeDocument/2006/relationships/image" Target="../media/image526.png"/><Relationship Id="rId17" Type="http://schemas.openxmlformats.org/officeDocument/2006/relationships/customXml" Target="../ink/ink510.xml"/><Relationship Id="rId164" Type="http://schemas.openxmlformats.org/officeDocument/2006/relationships/notesSlide" Target="../notesSlides/notesSlide11.xml"/><Relationship Id="rId163" Type="http://schemas.openxmlformats.org/officeDocument/2006/relationships/slideLayout" Target="../slideLayouts/slideLayout2.xml"/><Relationship Id="rId162" Type="http://schemas.openxmlformats.org/officeDocument/2006/relationships/tags" Target="../tags/tag161.xml"/><Relationship Id="rId161" Type="http://schemas.openxmlformats.org/officeDocument/2006/relationships/image" Target="../media/image590.png"/><Relationship Id="rId160" Type="http://schemas.openxmlformats.org/officeDocument/2006/relationships/customXml" Target="../ink/ink585.xml"/><Relationship Id="rId16" Type="http://schemas.openxmlformats.org/officeDocument/2006/relationships/image" Target="../media/image525.png"/><Relationship Id="rId159" Type="http://schemas.openxmlformats.org/officeDocument/2006/relationships/image" Target="../media/image589.png"/><Relationship Id="rId158" Type="http://schemas.openxmlformats.org/officeDocument/2006/relationships/customXml" Target="../ink/ink584.xml"/><Relationship Id="rId157" Type="http://schemas.openxmlformats.org/officeDocument/2006/relationships/image" Target="../media/image588.png"/><Relationship Id="rId156" Type="http://schemas.openxmlformats.org/officeDocument/2006/relationships/customXml" Target="../ink/ink583.xml"/><Relationship Id="rId155" Type="http://schemas.openxmlformats.org/officeDocument/2006/relationships/image" Target="../media/image587.png"/><Relationship Id="rId154" Type="http://schemas.openxmlformats.org/officeDocument/2006/relationships/customXml" Target="../ink/ink582.xml"/><Relationship Id="rId153" Type="http://schemas.openxmlformats.org/officeDocument/2006/relationships/image" Target="../media/image586.png"/><Relationship Id="rId152" Type="http://schemas.openxmlformats.org/officeDocument/2006/relationships/customXml" Target="../ink/ink581.xml"/><Relationship Id="rId151" Type="http://schemas.openxmlformats.org/officeDocument/2006/relationships/image" Target="../media/image444.png"/><Relationship Id="rId150" Type="http://schemas.openxmlformats.org/officeDocument/2006/relationships/customXml" Target="../ink/ink580.xml"/><Relationship Id="rId15" Type="http://schemas.openxmlformats.org/officeDocument/2006/relationships/tags" Target="../tags/tag160.xml"/><Relationship Id="rId149" Type="http://schemas.openxmlformats.org/officeDocument/2006/relationships/image" Target="../media/image585.png"/><Relationship Id="rId148" Type="http://schemas.openxmlformats.org/officeDocument/2006/relationships/customXml" Target="../ink/ink579.xml"/><Relationship Id="rId147" Type="http://schemas.openxmlformats.org/officeDocument/2006/relationships/image" Target="../media/image584.png"/><Relationship Id="rId146" Type="http://schemas.openxmlformats.org/officeDocument/2006/relationships/customXml" Target="../ink/ink578.xml"/><Relationship Id="rId145" Type="http://schemas.openxmlformats.org/officeDocument/2006/relationships/image" Target="../media/image583.png"/><Relationship Id="rId144" Type="http://schemas.openxmlformats.org/officeDocument/2006/relationships/customXml" Target="../ink/ink577.xml"/><Relationship Id="rId143" Type="http://schemas.openxmlformats.org/officeDocument/2006/relationships/image" Target="../media/image302.png"/><Relationship Id="rId142" Type="http://schemas.openxmlformats.org/officeDocument/2006/relationships/customXml" Target="../ink/ink576.xml"/><Relationship Id="rId141" Type="http://schemas.openxmlformats.org/officeDocument/2006/relationships/image" Target="../media/image582.png"/><Relationship Id="rId140" Type="http://schemas.openxmlformats.org/officeDocument/2006/relationships/customXml" Target="../ink/ink575.xml"/><Relationship Id="rId14" Type="http://schemas.openxmlformats.org/officeDocument/2006/relationships/image" Target="../media/image524.png"/><Relationship Id="rId139" Type="http://schemas.openxmlformats.org/officeDocument/2006/relationships/image" Target="../media/image581.png"/><Relationship Id="rId138" Type="http://schemas.openxmlformats.org/officeDocument/2006/relationships/customXml" Target="../ink/ink574.xml"/><Relationship Id="rId137" Type="http://schemas.openxmlformats.org/officeDocument/2006/relationships/image" Target="../media/image580.png"/><Relationship Id="rId136" Type="http://schemas.openxmlformats.org/officeDocument/2006/relationships/customXml" Target="../ink/ink573.xml"/><Relationship Id="rId135" Type="http://schemas.openxmlformats.org/officeDocument/2006/relationships/image" Target="../media/image579.png"/><Relationship Id="rId134" Type="http://schemas.openxmlformats.org/officeDocument/2006/relationships/customXml" Target="../ink/ink572.xml"/><Relationship Id="rId133" Type="http://schemas.openxmlformats.org/officeDocument/2006/relationships/image" Target="../media/image578.png"/><Relationship Id="rId132" Type="http://schemas.openxmlformats.org/officeDocument/2006/relationships/customXml" Target="../ink/ink571.xml"/><Relationship Id="rId131" Type="http://schemas.openxmlformats.org/officeDocument/2006/relationships/image" Target="../media/image577.png"/><Relationship Id="rId130" Type="http://schemas.openxmlformats.org/officeDocument/2006/relationships/customXml" Target="../ink/ink570.xml"/><Relationship Id="rId13" Type="http://schemas.openxmlformats.org/officeDocument/2006/relationships/tags" Target="../tags/tag159.xml"/><Relationship Id="rId129" Type="http://schemas.openxmlformats.org/officeDocument/2006/relationships/image" Target="../media/image576.png"/><Relationship Id="rId128" Type="http://schemas.openxmlformats.org/officeDocument/2006/relationships/customXml" Target="../ink/ink569.xml"/><Relationship Id="rId127" Type="http://schemas.openxmlformats.org/officeDocument/2006/relationships/image" Target="../media/image575.png"/><Relationship Id="rId126" Type="http://schemas.openxmlformats.org/officeDocument/2006/relationships/customXml" Target="../ink/ink568.xml"/><Relationship Id="rId125" Type="http://schemas.openxmlformats.org/officeDocument/2006/relationships/image" Target="../media/image574.png"/><Relationship Id="rId124" Type="http://schemas.openxmlformats.org/officeDocument/2006/relationships/customXml" Target="../ink/ink567.xml"/><Relationship Id="rId123" Type="http://schemas.openxmlformats.org/officeDocument/2006/relationships/image" Target="../media/image573.png"/><Relationship Id="rId122" Type="http://schemas.openxmlformats.org/officeDocument/2006/relationships/customXml" Target="../ink/ink566.xml"/><Relationship Id="rId121" Type="http://schemas.openxmlformats.org/officeDocument/2006/relationships/customXml" Target="../ink/ink565.xml"/><Relationship Id="rId120" Type="http://schemas.openxmlformats.org/officeDocument/2006/relationships/image" Target="../media/image572.png"/><Relationship Id="rId12" Type="http://schemas.openxmlformats.org/officeDocument/2006/relationships/image" Target="../media/image523.png"/><Relationship Id="rId119" Type="http://schemas.openxmlformats.org/officeDocument/2006/relationships/customXml" Target="../ink/ink564.xml"/><Relationship Id="rId118" Type="http://schemas.openxmlformats.org/officeDocument/2006/relationships/image" Target="../media/image571.png"/><Relationship Id="rId117" Type="http://schemas.openxmlformats.org/officeDocument/2006/relationships/customXml" Target="../ink/ink563.xml"/><Relationship Id="rId116" Type="http://schemas.openxmlformats.org/officeDocument/2006/relationships/image" Target="../media/image570.png"/><Relationship Id="rId115" Type="http://schemas.openxmlformats.org/officeDocument/2006/relationships/customXml" Target="../ink/ink562.xml"/><Relationship Id="rId114" Type="http://schemas.openxmlformats.org/officeDocument/2006/relationships/customXml" Target="../ink/ink561.xml"/><Relationship Id="rId113" Type="http://schemas.openxmlformats.org/officeDocument/2006/relationships/image" Target="../media/image569.png"/><Relationship Id="rId112" Type="http://schemas.openxmlformats.org/officeDocument/2006/relationships/customXml" Target="../ink/ink560.xml"/><Relationship Id="rId111" Type="http://schemas.openxmlformats.org/officeDocument/2006/relationships/image" Target="../media/image568.png"/><Relationship Id="rId110" Type="http://schemas.openxmlformats.org/officeDocument/2006/relationships/customXml" Target="../ink/ink559.xml"/><Relationship Id="rId11" Type="http://schemas.openxmlformats.org/officeDocument/2006/relationships/tags" Target="../tags/tag158.xml"/><Relationship Id="rId109" Type="http://schemas.openxmlformats.org/officeDocument/2006/relationships/image" Target="../media/image567.png"/><Relationship Id="rId108" Type="http://schemas.openxmlformats.org/officeDocument/2006/relationships/customXml" Target="../ink/ink558.xml"/><Relationship Id="rId107" Type="http://schemas.openxmlformats.org/officeDocument/2006/relationships/image" Target="../media/image566.png"/><Relationship Id="rId106" Type="http://schemas.openxmlformats.org/officeDocument/2006/relationships/customXml" Target="../ink/ink557.xml"/><Relationship Id="rId105" Type="http://schemas.openxmlformats.org/officeDocument/2006/relationships/image" Target="../media/image565.png"/><Relationship Id="rId104" Type="http://schemas.openxmlformats.org/officeDocument/2006/relationships/customXml" Target="../ink/ink556.xml"/><Relationship Id="rId103" Type="http://schemas.openxmlformats.org/officeDocument/2006/relationships/image" Target="../media/image564.png"/><Relationship Id="rId102" Type="http://schemas.openxmlformats.org/officeDocument/2006/relationships/customXml" Target="../ink/ink555.xml"/><Relationship Id="rId101" Type="http://schemas.openxmlformats.org/officeDocument/2006/relationships/image" Target="../media/image563.png"/><Relationship Id="rId100" Type="http://schemas.openxmlformats.org/officeDocument/2006/relationships/customXml" Target="../ink/ink554.xml"/><Relationship Id="rId10" Type="http://schemas.openxmlformats.org/officeDocument/2006/relationships/image" Target="../media/image522.png"/><Relationship Id="rId1" Type="http://schemas.openxmlformats.org/officeDocument/2006/relationships/tags" Target="../tags/tag151.xml"/></Relationships>
</file>

<file path=ppt/slides/_rels/slide13.xml.rels><?xml version="1.0" encoding="UTF-8" standalone="yes"?>
<Relationships xmlns="http://schemas.openxmlformats.org/package/2006/relationships"><Relationship Id="rId9" Type="http://schemas.openxmlformats.org/officeDocument/2006/relationships/image" Target="../media/image594.png"/><Relationship Id="rId8" Type="http://schemas.openxmlformats.org/officeDocument/2006/relationships/tags" Target="../tags/tag166.xml"/><Relationship Id="rId7" Type="http://schemas.openxmlformats.org/officeDocument/2006/relationships/image" Target="../media/image593.png"/><Relationship Id="rId65" Type="http://schemas.openxmlformats.org/officeDocument/2006/relationships/notesSlide" Target="../notesSlides/notesSlide12.xml"/><Relationship Id="rId64" Type="http://schemas.openxmlformats.org/officeDocument/2006/relationships/slideLayout" Target="../slideLayouts/slideLayout2.xml"/><Relationship Id="rId63" Type="http://schemas.openxmlformats.org/officeDocument/2006/relationships/tags" Target="../tags/tag170.xml"/><Relationship Id="rId62" Type="http://schemas.openxmlformats.org/officeDocument/2006/relationships/image" Target="../media/image615.png"/><Relationship Id="rId61" Type="http://schemas.openxmlformats.org/officeDocument/2006/relationships/customXml" Target="../ink/ink610.xml"/><Relationship Id="rId60" Type="http://schemas.openxmlformats.org/officeDocument/2006/relationships/image" Target="../media/image447.png"/><Relationship Id="rId6" Type="http://schemas.openxmlformats.org/officeDocument/2006/relationships/tags" Target="../tags/tag165.xml"/><Relationship Id="rId59" Type="http://schemas.openxmlformats.org/officeDocument/2006/relationships/customXml" Target="../ink/ink609.xml"/><Relationship Id="rId58" Type="http://schemas.openxmlformats.org/officeDocument/2006/relationships/image" Target="../media/image614.png"/><Relationship Id="rId57" Type="http://schemas.openxmlformats.org/officeDocument/2006/relationships/customXml" Target="../ink/ink608.xml"/><Relationship Id="rId56" Type="http://schemas.openxmlformats.org/officeDocument/2006/relationships/image" Target="../media/image613.png"/><Relationship Id="rId55" Type="http://schemas.openxmlformats.org/officeDocument/2006/relationships/customXml" Target="../ink/ink607.xml"/><Relationship Id="rId54" Type="http://schemas.openxmlformats.org/officeDocument/2006/relationships/image" Target="../media/image612.png"/><Relationship Id="rId53" Type="http://schemas.openxmlformats.org/officeDocument/2006/relationships/customXml" Target="../ink/ink606.xml"/><Relationship Id="rId52" Type="http://schemas.openxmlformats.org/officeDocument/2006/relationships/image" Target="../media/image611.png"/><Relationship Id="rId51" Type="http://schemas.openxmlformats.org/officeDocument/2006/relationships/customXml" Target="../ink/ink605.xml"/><Relationship Id="rId50" Type="http://schemas.openxmlformats.org/officeDocument/2006/relationships/image" Target="../media/image610.png"/><Relationship Id="rId5" Type="http://schemas.openxmlformats.org/officeDocument/2006/relationships/image" Target="../media/image592.png"/><Relationship Id="rId49" Type="http://schemas.openxmlformats.org/officeDocument/2006/relationships/customXml" Target="../ink/ink604.xml"/><Relationship Id="rId48" Type="http://schemas.openxmlformats.org/officeDocument/2006/relationships/image" Target="../media/image609.png"/><Relationship Id="rId47" Type="http://schemas.openxmlformats.org/officeDocument/2006/relationships/customXml" Target="../ink/ink603.xml"/><Relationship Id="rId46" Type="http://schemas.openxmlformats.org/officeDocument/2006/relationships/image" Target="../media/image608.png"/><Relationship Id="rId45" Type="http://schemas.openxmlformats.org/officeDocument/2006/relationships/customXml" Target="../ink/ink602.xml"/><Relationship Id="rId44" Type="http://schemas.openxmlformats.org/officeDocument/2006/relationships/image" Target="../media/image607.png"/><Relationship Id="rId43" Type="http://schemas.openxmlformats.org/officeDocument/2006/relationships/customXml" Target="../ink/ink601.xml"/><Relationship Id="rId42" Type="http://schemas.openxmlformats.org/officeDocument/2006/relationships/image" Target="../media/image606.png"/><Relationship Id="rId41" Type="http://schemas.openxmlformats.org/officeDocument/2006/relationships/customXml" Target="../ink/ink600.xml"/><Relationship Id="rId40" Type="http://schemas.openxmlformats.org/officeDocument/2006/relationships/image" Target="../media/image605.png"/><Relationship Id="rId4" Type="http://schemas.openxmlformats.org/officeDocument/2006/relationships/tags" Target="../tags/tag164.xml"/><Relationship Id="rId39" Type="http://schemas.openxmlformats.org/officeDocument/2006/relationships/customXml" Target="../ink/ink599.xml"/><Relationship Id="rId38" Type="http://schemas.openxmlformats.org/officeDocument/2006/relationships/customXml" Target="../ink/ink598.xml"/><Relationship Id="rId37" Type="http://schemas.openxmlformats.org/officeDocument/2006/relationships/customXml" Target="../ink/ink597.xml"/><Relationship Id="rId36" Type="http://schemas.openxmlformats.org/officeDocument/2006/relationships/image" Target="../media/image604.png"/><Relationship Id="rId35" Type="http://schemas.openxmlformats.org/officeDocument/2006/relationships/customXml" Target="../ink/ink596.xml"/><Relationship Id="rId34" Type="http://schemas.openxmlformats.org/officeDocument/2006/relationships/image" Target="../media/image603.png"/><Relationship Id="rId33" Type="http://schemas.openxmlformats.org/officeDocument/2006/relationships/customXml" Target="../ink/ink595.xml"/><Relationship Id="rId32" Type="http://schemas.openxmlformats.org/officeDocument/2006/relationships/image" Target="../media/image181.png"/><Relationship Id="rId31" Type="http://schemas.openxmlformats.org/officeDocument/2006/relationships/customXml" Target="../ink/ink594.xml"/><Relationship Id="rId30" Type="http://schemas.openxmlformats.org/officeDocument/2006/relationships/image" Target="../media/image602.png"/><Relationship Id="rId3" Type="http://schemas.openxmlformats.org/officeDocument/2006/relationships/tags" Target="../tags/tag163.xml"/><Relationship Id="rId29" Type="http://schemas.openxmlformats.org/officeDocument/2006/relationships/customXml" Target="../ink/ink593.xml"/><Relationship Id="rId28" Type="http://schemas.openxmlformats.org/officeDocument/2006/relationships/image" Target="../media/image443.png"/><Relationship Id="rId27" Type="http://schemas.openxmlformats.org/officeDocument/2006/relationships/customXml" Target="../ink/ink592.xml"/><Relationship Id="rId26" Type="http://schemas.openxmlformats.org/officeDocument/2006/relationships/image" Target="../media/image8.png"/><Relationship Id="rId25" Type="http://schemas.openxmlformats.org/officeDocument/2006/relationships/customXml" Target="../ink/ink591.xml"/><Relationship Id="rId24" Type="http://schemas.openxmlformats.org/officeDocument/2006/relationships/image" Target="../media/image601.png"/><Relationship Id="rId23" Type="http://schemas.openxmlformats.org/officeDocument/2006/relationships/customXml" Target="../ink/ink590.xml"/><Relationship Id="rId22" Type="http://schemas.openxmlformats.org/officeDocument/2006/relationships/image" Target="../media/image600.png"/><Relationship Id="rId21" Type="http://schemas.openxmlformats.org/officeDocument/2006/relationships/customXml" Target="../ink/ink589.xml"/><Relationship Id="rId20" Type="http://schemas.openxmlformats.org/officeDocument/2006/relationships/image" Target="../media/image599.png"/><Relationship Id="rId2" Type="http://schemas.openxmlformats.org/officeDocument/2006/relationships/image" Target="../media/image591.png"/><Relationship Id="rId19" Type="http://schemas.openxmlformats.org/officeDocument/2006/relationships/customXml" Target="../ink/ink588.xml"/><Relationship Id="rId18" Type="http://schemas.openxmlformats.org/officeDocument/2006/relationships/image" Target="../media/image598.png"/><Relationship Id="rId17" Type="http://schemas.openxmlformats.org/officeDocument/2006/relationships/customXml" Target="../ink/ink587.xml"/><Relationship Id="rId16" Type="http://schemas.openxmlformats.org/officeDocument/2006/relationships/image" Target="../media/image597.png"/><Relationship Id="rId15" Type="http://schemas.openxmlformats.org/officeDocument/2006/relationships/customXml" Target="../ink/ink586.xml"/><Relationship Id="rId14" Type="http://schemas.openxmlformats.org/officeDocument/2006/relationships/tags" Target="../tags/tag169.xml"/><Relationship Id="rId13" Type="http://schemas.openxmlformats.org/officeDocument/2006/relationships/image" Target="../media/image596.png"/><Relationship Id="rId12" Type="http://schemas.openxmlformats.org/officeDocument/2006/relationships/tags" Target="../tags/tag168.xml"/><Relationship Id="rId11" Type="http://schemas.openxmlformats.org/officeDocument/2006/relationships/image" Target="../media/image595.png"/><Relationship Id="rId10" Type="http://schemas.openxmlformats.org/officeDocument/2006/relationships/tags" Target="../tags/tag167.xml"/><Relationship Id="rId1" Type="http://schemas.openxmlformats.org/officeDocument/2006/relationships/tags" Target="../tags/tag162.xml"/></Relationships>
</file>

<file path=ppt/slides/_rels/slide14.xml.rels><?xml version="1.0" encoding="UTF-8" standalone="yes"?>
<Relationships xmlns="http://schemas.openxmlformats.org/package/2006/relationships"><Relationship Id="rId99" Type="http://schemas.openxmlformats.org/officeDocument/2006/relationships/image" Target="../media/image663.png"/><Relationship Id="rId98" Type="http://schemas.openxmlformats.org/officeDocument/2006/relationships/customXml" Target="../ink/ink653.xml"/><Relationship Id="rId97" Type="http://schemas.openxmlformats.org/officeDocument/2006/relationships/image" Target="../media/image662.png"/><Relationship Id="rId96" Type="http://schemas.openxmlformats.org/officeDocument/2006/relationships/customXml" Target="../ink/ink652.xml"/><Relationship Id="rId95" Type="http://schemas.openxmlformats.org/officeDocument/2006/relationships/image" Target="../media/image661.png"/><Relationship Id="rId94" Type="http://schemas.openxmlformats.org/officeDocument/2006/relationships/customXml" Target="../ink/ink651.xml"/><Relationship Id="rId93" Type="http://schemas.openxmlformats.org/officeDocument/2006/relationships/image" Target="../media/image660.png"/><Relationship Id="rId92" Type="http://schemas.openxmlformats.org/officeDocument/2006/relationships/customXml" Target="../ink/ink650.xml"/><Relationship Id="rId91" Type="http://schemas.openxmlformats.org/officeDocument/2006/relationships/image" Target="../media/image659.png"/><Relationship Id="rId90" Type="http://schemas.openxmlformats.org/officeDocument/2006/relationships/customXml" Target="../ink/ink649.xml"/><Relationship Id="rId9" Type="http://schemas.openxmlformats.org/officeDocument/2006/relationships/image" Target="../media/image619.png"/><Relationship Id="rId89" Type="http://schemas.openxmlformats.org/officeDocument/2006/relationships/image" Target="../media/image658.png"/><Relationship Id="rId88" Type="http://schemas.openxmlformats.org/officeDocument/2006/relationships/customXml" Target="../ink/ink648.xml"/><Relationship Id="rId87" Type="http://schemas.openxmlformats.org/officeDocument/2006/relationships/image" Target="../media/image657.png"/><Relationship Id="rId86" Type="http://schemas.openxmlformats.org/officeDocument/2006/relationships/customXml" Target="../ink/ink647.xml"/><Relationship Id="rId85" Type="http://schemas.openxmlformats.org/officeDocument/2006/relationships/image" Target="../media/image656.png"/><Relationship Id="rId84" Type="http://schemas.openxmlformats.org/officeDocument/2006/relationships/customXml" Target="../ink/ink646.xml"/><Relationship Id="rId83" Type="http://schemas.openxmlformats.org/officeDocument/2006/relationships/image" Target="../media/image8.png"/><Relationship Id="rId82" Type="http://schemas.openxmlformats.org/officeDocument/2006/relationships/customXml" Target="../ink/ink645.xml"/><Relationship Id="rId81" Type="http://schemas.openxmlformats.org/officeDocument/2006/relationships/image" Target="../media/image655.png"/><Relationship Id="rId80" Type="http://schemas.openxmlformats.org/officeDocument/2006/relationships/customXml" Target="../ink/ink644.xml"/><Relationship Id="rId8" Type="http://schemas.openxmlformats.org/officeDocument/2006/relationships/tags" Target="../tags/tag175.xml"/><Relationship Id="rId79" Type="http://schemas.openxmlformats.org/officeDocument/2006/relationships/image" Target="../media/image654.png"/><Relationship Id="rId78" Type="http://schemas.openxmlformats.org/officeDocument/2006/relationships/customXml" Target="../ink/ink643.xml"/><Relationship Id="rId77" Type="http://schemas.openxmlformats.org/officeDocument/2006/relationships/image" Target="../media/image653.png"/><Relationship Id="rId76" Type="http://schemas.openxmlformats.org/officeDocument/2006/relationships/customXml" Target="../ink/ink642.xml"/><Relationship Id="rId75" Type="http://schemas.openxmlformats.org/officeDocument/2006/relationships/image" Target="../media/image652.png"/><Relationship Id="rId74" Type="http://schemas.openxmlformats.org/officeDocument/2006/relationships/customXml" Target="../ink/ink641.xml"/><Relationship Id="rId73" Type="http://schemas.openxmlformats.org/officeDocument/2006/relationships/image" Target="../media/image651.png"/><Relationship Id="rId72" Type="http://schemas.openxmlformats.org/officeDocument/2006/relationships/customXml" Target="../ink/ink640.xml"/><Relationship Id="rId71" Type="http://schemas.openxmlformats.org/officeDocument/2006/relationships/image" Target="../media/image650.png"/><Relationship Id="rId70" Type="http://schemas.openxmlformats.org/officeDocument/2006/relationships/customXml" Target="../ink/ink639.xml"/><Relationship Id="rId7" Type="http://schemas.openxmlformats.org/officeDocument/2006/relationships/image" Target="../media/image618.png"/><Relationship Id="rId69" Type="http://schemas.openxmlformats.org/officeDocument/2006/relationships/image" Target="../media/image649.png"/><Relationship Id="rId68" Type="http://schemas.openxmlformats.org/officeDocument/2006/relationships/customXml" Target="../ink/ink638.xml"/><Relationship Id="rId67" Type="http://schemas.openxmlformats.org/officeDocument/2006/relationships/image" Target="../media/image648.png"/><Relationship Id="rId66" Type="http://schemas.openxmlformats.org/officeDocument/2006/relationships/customXml" Target="../ink/ink637.xml"/><Relationship Id="rId65" Type="http://schemas.openxmlformats.org/officeDocument/2006/relationships/image" Target="../media/image647.png"/><Relationship Id="rId64" Type="http://schemas.openxmlformats.org/officeDocument/2006/relationships/customXml" Target="../ink/ink636.xml"/><Relationship Id="rId63" Type="http://schemas.openxmlformats.org/officeDocument/2006/relationships/image" Target="../media/image646.png"/><Relationship Id="rId62" Type="http://schemas.openxmlformats.org/officeDocument/2006/relationships/customXml" Target="../ink/ink635.xml"/><Relationship Id="rId61" Type="http://schemas.openxmlformats.org/officeDocument/2006/relationships/image" Target="../media/image645.png"/><Relationship Id="rId60" Type="http://schemas.openxmlformats.org/officeDocument/2006/relationships/customXml" Target="../ink/ink634.xml"/><Relationship Id="rId6" Type="http://schemas.openxmlformats.org/officeDocument/2006/relationships/tags" Target="../tags/tag174.xml"/><Relationship Id="rId59" Type="http://schemas.openxmlformats.org/officeDocument/2006/relationships/image" Target="../media/image644.png"/><Relationship Id="rId58" Type="http://schemas.openxmlformats.org/officeDocument/2006/relationships/customXml" Target="../ink/ink633.xml"/><Relationship Id="rId57" Type="http://schemas.openxmlformats.org/officeDocument/2006/relationships/image" Target="../media/image643.png"/><Relationship Id="rId56" Type="http://schemas.openxmlformats.org/officeDocument/2006/relationships/customXml" Target="../ink/ink632.xml"/><Relationship Id="rId55" Type="http://schemas.openxmlformats.org/officeDocument/2006/relationships/image" Target="../media/image642.png"/><Relationship Id="rId54" Type="http://schemas.openxmlformats.org/officeDocument/2006/relationships/customXml" Target="../ink/ink631.xml"/><Relationship Id="rId53" Type="http://schemas.openxmlformats.org/officeDocument/2006/relationships/image" Target="../media/image641.png"/><Relationship Id="rId52" Type="http://schemas.openxmlformats.org/officeDocument/2006/relationships/customXml" Target="../ink/ink630.xml"/><Relationship Id="rId51" Type="http://schemas.openxmlformats.org/officeDocument/2006/relationships/image" Target="../media/image640.png"/><Relationship Id="rId50" Type="http://schemas.openxmlformats.org/officeDocument/2006/relationships/customXml" Target="../ink/ink629.xml"/><Relationship Id="rId5" Type="http://schemas.openxmlformats.org/officeDocument/2006/relationships/image" Target="../media/image617.png"/><Relationship Id="rId49" Type="http://schemas.openxmlformats.org/officeDocument/2006/relationships/image" Target="../media/image639.png"/><Relationship Id="rId48" Type="http://schemas.openxmlformats.org/officeDocument/2006/relationships/customXml" Target="../ink/ink628.xml"/><Relationship Id="rId47" Type="http://schemas.openxmlformats.org/officeDocument/2006/relationships/image" Target="../media/image638.png"/><Relationship Id="rId46" Type="http://schemas.openxmlformats.org/officeDocument/2006/relationships/customXml" Target="../ink/ink627.xml"/><Relationship Id="rId45" Type="http://schemas.openxmlformats.org/officeDocument/2006/relationships/image" Target="../media/image637.png"/><Relationship Id="rId44" Type="http://schemas.openxmlformats.org/officeDocument/2006/relationships/customXml" Target="../ink/ink626.xml"/><Relationship Id="rId43" Type="http://schemas.openxmlformats.org/officeDocument/2006/relationships/image" Target="../media/image636.png"/><Relationship Id="rId42" Type="http://schemas.openxmlformats.org/officeDocument/2006/relationships/customXml" Target="../ink/ink625.xml"/><Relationship Id="rId41" Type="http://schemas.openxmlformats.org/officeDocument/2006/relationships/image" Target="../media/image635.png"/><Relationship Id="rId40" Type="http://schemas.openxmlformats.org/officeDocument/2006/relationships/customXml" Target="../ink/ink624.xml"/><Relationship Id="rId4" Type="http://schemas.openxmlformats.org/officeDocument/2006/relationships/tags" Target="../tags/tag173.xml"/><Relationship Id="rId39" Type="http://schemas.openxmlformats.org/officeDocument/2006/relationships/image" Target="../media/image634.png"/><Relationship Id="rId38" Type="http://schemas.openxmlformats.org/officeDocument/2006/relationships/customXml" Target="../ink/ink623.xml"/><Relationship Id="rId37" Type="http://schemas.openxmlformats.org/officeDocument/2006/relationships/image" Target="../media/image633.png"/><Relationship Id="rId36" Type="http://schemas.openxmlformats.org/officeDocument/2006/relationships/customXml" Target="../ink/ink622.xml"/><Relationship Id="rId35" Type="http://schemas.openxmlformats.org/officeDocument/2006/relationships/image" Target="../media/image632.png"/><Relationship Id="rId34" Type="http://schemas.openxmlformats.org/officeDocument/2006/relationships/customXml" Target="../ink/ink621.xml"/><Relationship Id="rId33" Type="http://schemas.openxmlformats.org/officeDocument/2006/relationships/image" Target="../media/image631.png"/><Relationship Id="rId32" Type="http://schemas.openxmlformats.org/officeDocument/2006/relationships/customXml" Target="../ink/ink620.xml"/><Relationship Id="rId31" Type="http://schemas.openxmlformats.org/officeDocument/2006/relationships/image" Target="../media/image630.png"/><Relationship Id="rId30" Type="http://schemas.openxmlformats.org/officeDocument/2006/relationships/customXml" Target="../ink/ink619.xml"/><Relationship Id="rId3" Type="http://schemas.openxmlformats.org/officeDocument/2006/relationships/image" Target="../media/image616.png"/><Relationship Id="rId29" Type="http://schemas.openxmlformats.org/officeDocument/2006/relationships/image" Target="../media/image629.png"/><Relationship Id="rId28" Type="http://schemas.openxmlformats.org/officeDocument/2006/relationships/customXml" Target="../ink/ink618.xml"/><Relationship Id="rId27" Type="http://schemas.openxmlformats.org/officeDocument/2006/relationships/image" Target="../media/image628.png"/><Relationship Id="rId26" Type="http://schemas.openxmlformats.org/officeDocument/2006/relationships/customXml" Target="../ink/ink617.xml"/><Relationship Id="rId25" Type="http://schemas.openxmlformats.org/officeDocument/2006/relationships/image" Target="../media/image627.png"/><Relationship Id="rId24" Type="http://schemas.openxmlformats.org/officeDocument/2006/relationships/customXml" Target="../ink/ink616.xml"/><Relationship Id="rId23" Type="http://schemas.openxmlformats.org/officeDocument/2006/relationships/image" Target="../media/image626.png"/><Relationship Id="rId22" Type="http://schemas.openxmlformats.org/officeDocument/2006/relationships/customXml" Target="../ink/ink615.xml"/><Relationship Id="rId21" Type="http://schemas.openxmlformats.org/officeDocument/2006/relationships/image" Target="../media/image625.png"/><Relationship Id="rId20" Type="http://schemas.openxmlformats.org/officeDocument/2006/relationships/customXml" Target="../ink/ink614.xml"/><Relationship Id="rId2" Type="http://schemas.openxmlformats.org/officeDocument/2006/relationships/tags" Target="../tags/tag172.xml"/><Relationship Id="rId19" Type="http://schemas.openxmlformats.org/officeDocument/2006/relationships/image" Target="../media/image624.png"/><Relationship Id="rId18" Type="http://schemas.openxmlformats.org/officeDocument/2006/relationships/customXml" Target="../ink/ink613.xml"/><Relationship Id="rId17" Type="http://schemas.openxmlformats.org/officeDocument/2006/relationships/image" Target="../media/image623.png"/><Relationship Id="rId16" Type="http://schemas.openxmlformats.org/officeDocument/2006/relationships/customXml" Target="../ink/ink612.xml"/><Relationship Id="rId15" Type="http://schemas.openxmlformats.org/officeDocument/2006/relationships/image" Target="../media/image622.png"/><Relationship Id="rId14" Type="http://schemas.openxmlformats.org/officeDocument/2006/relationships/customXml" Target="../ink/ink611.xml"/><Relationship Id="rId133" Type="http://schemas.openxmlformats.org/officeDocument/2006/relationships/notesSlide" Target="../notesSlides/notesSlide13.xml"/><Relationship Id="rId132" Type="http://schemas.openxmlformats.org/officeDocument/2006/relationships/slideLayout" Target="../slideLayouts/slideLayout2.xml"/><Relationship Id="rId131" Type="http://schemas.openxmlformats.org/officeDocument/2006/relationships/tags" Target="../tags/tag178.xml"/><Relationship Id="rId130" Type="http://schemas.openxmlformats.org/officeDocument/2006/relationships/image" Target="../media/image678.png"/><Relationship Id="rId13" Type="http://schemas.openxmlformats.org/officeDocument/2006/relationships/image" Target="../media/image621.png"/><Relationship Id="rId129" Type="http://schemas.openxmlformats.org/officeDocument/2006/relationships/customXml" Target="../ink/ink669.xml"/><Relationship Id="rId128" Type="http://schemas.openxmlformats.org/officeDocument/2006/relationships/image" Target="../media/image677.png"/><Relationship Id="rId127" Type="http://schemas.openxmlformats.org/officeDocument/2006/relationships/customXml" Target="../ink/ink668.xml"/><Relationship Id="rId126" Type="http://schemas.openxmlformats.org/officeDocument/2006/relationships/image" Target="../media/image676.png"/><Relationship Id="rId125" Type="http://schemas.openxmlformats.org/officeDocument/2006/relationships/customXml" Target="../ink/ink667.xml"/><Relationship Id="rId124" Type="http://schemas.openxmlformats.org/officeDocument/2006/relationships/image" Target="../media/image675.png"/><Relationship Id="rId123" Type="http://schemas.openxmlformats.org/officeDocument/2006/relationships/customXml" Target="../ink/ink666.xml"/><Relationship Id="rId122" Type="http://schemas.openxmlformats.org/officeDocument/2006/relationships/image" Target="../media/image674.png"/><Relationship Id="rId121" Type="http://schemas.openxmlformats.org/officeDocument/2006/relationships/customXml" Target="../ink/ink665.xml"/><Relationship Id="rId120" Type="http://schemas.openxmlformats.org/officeDocument/2006/relationships/image" Target="../media/image673.png"/><Relationship Id="rId12" Type="http://schemas.openxmlformats.org/officeDocument/2006/relationships/tags" Target="../tags/tag177.xml"/><Relationship Id="rId119" Type="http://schemas.openxmlformats.org/officeDocument/2006/relationships/customXml" Target="../ink/ink664.xml"/><Relationship Id="rId118" Type="http://schemas.openxmlformats.org/officeDocument/2006/relationships/image" Target="../media/image672.png"/><Relationship Id="rId117" Type="http://schemas.openxmlformats.org/officeDocument/2006/relationships/customXml" Target="../ink/ink663.xml"/><Relationship Id="rId116" Type="http://schemas.openxmlformats.org/officeDocument/2006/relationships/image" Target="../media/image671.png"/><Relationship Id="rId115" Type="http://schemas.openxmlformats.org/officeDocument/2006/relationships/customXml" Target="../ink/ink662.xml"/><Relationship Id="rId114" Type="http://schemas.openxmlformats.org/officeDocument/2006/relationships/image" Target="../media/image670.png"/><Relationship Id="rId113" Type="http://schemas.openxmlformats.org/officeDocument/2006/relationships/customXml" Target="../ink/ink661.xml"/><Relationship Id="rId112" Type="http://schemas.openxmlformats.org/officeDocument/2006/relationships/image" Target="../media/image669.png"/><Relationship Id="rId111" Type="http://schemas.openxmlformats.org/officeDocument/2006/relationships/customXml" Target="../ink/ink660.xml"/><Relationship Id="rId110" Type="http://schemas.openxmlformats.org/officeDocument/2006/relationships/image" Target="../media/image668.png"/><Relationship Id="rId11" Type="http://schemas.openxmlformats.org/officeDocument/2006/relationships/image" Target="../media/image620.png"/><Relationship Id="rId109" Type="http://schemas.openxmlformats.org/officeDocument/2006/relationships/customXml" Target="../ink/ink659.xml"/><Relationship Id="rId108" Type="http://schemas.openxmlformats.org/officeDocument/2006/relationships/image" Target="../media/image667.png"/><Relationship Id="rId107" Type="http://schemas.openxmlformats.org/officeDocument/2006/relationships/customXml" Target="../ink/ink658.xml"/><Relationship Id="rId106" Type="http://schemas.openxmlformats.org/officeDocument/2006/relationships/customXml" Target="../ink/ink657.xml"/><Relationship Id="rId105" Type="http://schemas.openxmlformats.org/officeDocument/2006/relationships/image" Target="../media/image666.png"/><Relationship Id="rId104" Type="http://schemas.openxmlformats.org/officeDocument/2006/relationships/customXml" Target="../ink/ink656.xml"/><Relationship Id="rId103" Type="http://schemas.openxmlformats.org/officeDocument/2006/relationships/image" Target="../media/image665.png"/><Relationship Id="rId102" Type="http://schemas.openxmlformats.org/officeDocument/2006/relationships/customXml" Target="../ink/ink655.xml"/><Relationship Id="rId101" Type="http://schemas.openxmlformats.org/officeDocument/2006/relationships/image" Target="../media/image664.png"/><Relationship Id="rId100" Type="http://schemas.openxmlformats.org/officeDocument/2006/relationships/customXml" Target="../ink/ink654.xml"/><Relationship Id="rId10" Type="http://schemas.openxmlformats.org/officeDocument/2006/relationships/tags" Target="../tags/tag176.xml"/><Relationship Id="rId1" Type="http://schemas.openxmlformats.org/officeDocument/2006/relationships/tags" Target="../tags/tag171.xml"/></Relationships>
</file>

<file path=ppt/slides/_rels/slide15.xml.rels><?xml version="1.0" encoding="UTF-8" standalone="yes"?>
<Relationships xmlns="http://schemas.openxmlformats.org/package/2006/relationships"><Relationship Id="rId99" Type="http://schemas.openxmlformats.org/officeDocument/2006/relationships/image" Target="../media/image721.png"/><Relationship Id="rId98" Type="http://schemas.openxmlformats.org/officeDocument/2006/relationships/customXml" Target="../ink/ink717.xml"/><Relationship Id="rId97" Type="http://schemas.openxmlformats.org/officeDocument/2006/relationships/customXml" Target="../ink/ink716.xml"/><Relationship Id="rId96" Type="http://schemas.openxmlformats.org/officeDocument/2006/relationships/image" Target="../media/image720.png"/><Relationship Id="rId95" Type="http://schemas.openxmlformats.org/officeDocument/2006/relationships/customXml" Target="../ink/ink715.xml"/><Relationship Id="rId94" Type="http://schemas.openxmlformats.org/officeDocument/2006/relationships/customXml" Target="../ink/ink714.xml"/><Relationship Id="rId93" Type="http://schemas.openxmlformats.org/officeDocument/2006/relationships/image" Target="../media/image719.png"/><Relationship Id="rId92" Type="http://schemas.openxmlformats.org/officeDocument/2006/relationships/customXml" Target="../ink/ink713.xml"/><Relationship Id="rId91" Type="http://schemas.openxmlformats.org/officeDocument/2006/relationships/image" Target="../media/image718.png"/><Relationship Id="rId90" Type="http://schemas.openxmlformats.org/officeDocument/2006/relationships/customXml" Target="../ink/ink712.xml"/><Relationship Id="rId9" Type="http://schemas.openxmlformats.org/officeDocument/2006/relationships/customXml" Target="../ink/ink670.xml"/><Relationship Id="rId89" Type="http://schemas.openxmlformats.org/officeDocument/2006/relationships/customXml" Target="../ink/ink711.xml"/><Relationship Id="rId88" Type="http://schemas.openxmlformats.org/officeDocument/2006/relationships/image" Target="../media/image717.png"/><Relationship Id="rId87" Type="http://schemas.openxmlformats.org/officeDocument/2006/relationships/customXml" Target="../ink/ink710.xml"/><Relationship Id="rId86" Type="http://schemas.openxmlformats.org/officeDocument/2006/relationships/image" Target="../media/image716.png"/><Relationship Id="rId85" Type="http://schemas.openxmlformats.org/officeDocument/2006/relationships/customXml" Target="../ink/ink709.xml"/><Relationship Id="rId84" Type="http://schemas.openxmlformats.org/officeDocument/2006/relationships/image" Target="../media/image715.png"/><Relationship Id="rId83" Type="http://schemas.openxmlformats.org/officeDocument/2006/relationships/customXml" Target="../ink/ink708.xml"/><Relationship Id="rId82" Type="http://schemas.openxmlformats.org/officeDocument/2006/relationships/image" Target="../media/image448.png"/><Relationship Id="rId81" Type="http://schemas.openxmlformats.org/officeDocument/2006/relationships/customXml" Target="../ink/ink707.xml"/><Relationship Id="rId80" Type="http://schemas.openxmlformats.org/officeDocument/2006/relationships/customXml" Target="../ink/ink706.xml"/><Relationship Id="rId8" Type="http://schemas.openxmlformats.org/officeDocument/2006/relationships/image" Target="../media/image680.png"/><Relationship Id="rId79" Type="http://schemas.openxmlformats.org/officeDocument/2006/relationships/image" Target="../media/image714.png"/><Relationship Id="rId78" Type="http://schemas.openxmlformats.org/officeDocument/2006/relationships/customXml" Target="../ink/ink705.xml"/><Relationship Id="rId77" Type="http://schemas.openxmlformats.org/officeDocument/2006/relationships/image" Target="../media/image713.png"/><Relationship Id="rId76" Type="http://schemas.openxmlformats.org/officeDocument/2006/relationships/customXml" Target="../ink/ink704.xml"/><Relationship Id="rId75" Type="http://schemas.openxmlformats.org/officeDocument/2006/relationships/image" Target="../media/image712.png"/><Relationship Id="rId74" Type="http://schemas.openxmlformats.org/officeDocument/2006/relationships/customXml" Target="../ink/ink703.xml"/><Relationship Id="rId73" Type="http://schemas.openxmlformats.org/officeDocument/2006/relationships/image" Target="../media/image711.png"/><Relationship Id="rId72" Type="http://schemas.openxmlformats.org/officeDocument/2006/relationships/customXml" Target="../ink/ink702.xml"/><Relationship Id="rId71" Type="http://schemas.openxmlformats.org/officeDocument/2006/relationships/image" Target="../media/image710.png"/><Relationship Id="rId70" Type="http://schemas.openxmlformats.org/officeDocument/2006/relationships/customXml" Target="../ink/ink701.xml"/><Relationship Id="rId7" Type="http://schemas.openxmlformats.org/officeDocument/2006/relationships/tags" Target="../tags/tag184.xml"/><Relationship Id="rId69" Type="http://schemas.openxmlformats.org/officeDocument/2006/relationships/image" Target="../media/image709.png"/><Relationship Id="rId68" Type="http://schemas.openxmlformats.org/officeDocument/2006/relationships/customXml" Target="../ink/ink700.xml"/><Relationship Id="rId67" Type="http://schemas.openxmlformats.org/officeDocument/2006/relationships/image" Target="../media/image708.png"/><Relationship Id="rId66" Type="http://schemas.openxmlformats.org/officeDocument/2006/relationships/customXml" Target="../ink/ink699.xml"/><Relationship Id="rId65" Type="http://schemas.openxmlformats.org/officeDocument/2006/relationships/image" Target="../media/image707.png"/><Relationship Id="rId64" Type="http://schemas.openxmlformats.org/officeDocument/2006/relationships/customXml" Target="../ink/ink698.xml"/><Relationship Id="rId63" Type="http://schemas.openxmlformats.org/officeDocument/2006/relationships/image" Target="../media/image706.png"/><Relationship Id="rId62" Type="http://schemas.openxmlformats.org/officeDocument/2006/relationships/customXml" Target="../ink/ink697.xml"/><Relationship Id="rId61" Type="http://schemas.openxmlformats.org/officeDocument/2006/relationships/image" Target="../media/image705.png"/><Relationship Id="rId60" Type="http://schemas.openxmlformats.org/officeDocument/2006/relationships/customXml" Target="../ink/ink696.xml"/><Relationship Id="rId6" Type="http://schemas.openxmlformats.org/officeDocument/2006/relationships/tags" Target="../tags/tag183.xml"/><Relationship Id="rId59" Type="http://schemas.openxmlformats.org/officeDocument/2006/relationships/image" Target="../media/image704.png"/><Relationship Id="rId58" Type="http://schemas.openxmlformats.org/officeDocument/2006/relationships/customXml" Target="../ink/ink695.xml"/><Relationship Id="rId57" Type="http://schemas.openxmlformats.org/officeDocument/2006/relationships/customXml" Target="../ink/ink694.xml"/><Relationship Id="rId56" Type="http://schemas.openxmlformats.org/officeDocument/2006/relationships/image" Target="../media/image703.png"/><Relationship Id="rId55" Type="http://schemas.openxmlformats.org/officeDocument/2006/relationships/customXml" Target="../ink/ink693.xml"/><Relationship Id="rId54" Type="http://schemas.openxmlformats.org/officeDocument/2006/relationships/image" Target="../media/image702.png"/><Relationship Id="rId53" Type="http://schemas.openxmlformats.org/officeDocument/2006/relationships/customXml" Target="../ink/ink692.xml"/><Relationship Id="rId52" Type="http://schemas.openxmlformats.org/officeDocument/2006/relationships/image" Target="../media/image701.png"/><Relationship Id="rId51" Type="http://schemas.openxmlformats.org/officeDocument/2006/relationships/customXml" Target="../ink/ink691.xml"/><Relationship Id="rId50" Type="http://schemas.openxmlformats.org/officeDocument/2006/relationships/image" Target="../media/image700.png"/><Relationship Id="rId5" Type="http://schemas.openxmlformats.org/officeDocument/2006/relationships/tags" Target="../tags/tag182.xml"/><Relationship Id="rId49" Type="http://schemas.openxmlformats.org/officeDocument/2006/relationships/customXml" Target="../ink/ink690.xml"/><Relationship Id="rId48" Type="http://schemas.openxmlformats.org/officeDocument/2006/relationships/image" Target="../media/image699.png"/><Relationship Id="rId47" Type="http://schemas.openxmlformats.org/officeDocument/2006/relationships/customXml" Target="../ink/ink689.xml"/><Relationship Id="rId46" Type="http://schemas.openxmlformats.org/officeDocument/2006/relationships/image" Target="../media/image698.png"/><Relationship Id="rId45" Type="http://schemas.openxmlformats.org/officeDocument/2006/relationships/customXml" Target="../ink/ink688.xml"/><Relationship Id="rId44" Type="http://schemas.openxmlformats.org/officeDocument/2006/relationships/image" Target="../media/image697.png"/><Relationship Id="rId43" Type="http://schemas.openxmlformats.org/officeDocument/2006/relationships/customXml" Target="../ink/ink687.xml"/><Relationship Id="rId42" Type="http://schemas.openxmlformats.org/officeDocument/2006/relationships/image" Target="../media/image8.png"/><Relationship Id="rId41" Type="http://schemas.openxmlformats.org/officeDocument/2006/relationships/customXml" Target="../ink/ink686.xml"/><Relationship Id="rId40" Type="http://schemas.openxmlformats.org/officeDocument/2006/relationships/image" Target="../media/image696.png"/><Relationship Id="rId4" Type="http://schemas.openxmlformats.org/officeDocument/2006/relationships/image" Target="../media/image679.png"/><Relationship Id="rId39" Type="http://schemas.openxmlformats.org/officeDocument/2006/relationships/customXml" Target="../ink/ink685.xml"/><Relationship Id="rId38" Type="http://schemas.openxmlformats.org/officeDocument/2006/relationships/image" Target="../media/image695.png"/><Relationship Id="rId37" Type="http://schemas.openxmlformats.org/officeDocument/2006/relationships/customXml" Target="../ink/ink684.xml"/><Relationship Id="rId36" Type="http://schemas.openxmlformats.org/officeDocument/2006/relationships/image" Target="../media/image694.png"/><Relationship Id="rId35" Type="http://schemas.openxmlformats.org/officeDocument/2006/relationships/customXml" Target="../ink/ink683.xml"/><Relationship Id="rId34" Type="http://schemas.openxmlformats.org/officeDocument/2006/relationships/image" Target="../media/image693.png"/><Relationship Id="rId33" Type="http://schemas.openxmlformats.org/officeDocument/2006/relationships/customXml" Target="../ink/ink682.xml"/><Relationship Id="rId32" Type="http://schemas.openxmlformats.org/officeDocument/2006/relationships/image" Target="../media/image692.png"/><Relationship Id="rId31" Type="http://schemas.openxmlformats.org/officeDocument/2006/relationships/customXml" Target="../ink/ink681.xml"/><Relationship Id="rId30" Type="http://schemas.openxmlformats.org/officeDocument/2006/relationships/image" Target="../media/image691.png"/><Relationship Id="rId3" Type="http://schemas.openxmlformats.org/officeDocument/2006/relationships/tags" Target="../tags/tag181.xml"/><Relationship Id="rId29" Type="http://schemas.openxmlformats.org/officeDocument/2006/relationships/customXml" Target="../ink/ink680.xml"/><Relationship Id="rId28" Type="http://schemas.openxmlformats.org/officeDocument/2006/relationships/image" Target="../media/image690.png"/><Relationship Id="rId27" Type="http://schemas.openxmlformats.org/officeDocument/2006/relationships/customXml" Target="../ink/ink679.xml"/><Relationship Id="rId26" Type="http://schemas.openxmlformats.org/officeDocument/2006/relationships/image" Target="../media/image689.png"/><Relationship Id="rId25" Type="http://schemas.openxmlformats.org/officeDocument/2006/relationships/customXml" Target="../ink/ink678.xml"/><Relationship Id="rId24" Type="http://schemas.openxmlformats.org/officeDocument/2006/relationships/image" Target="../media/image688.png"/><Relationship Id="rId23" Type="http://schemas.openxmlformats.org/officeDocument/2006/relationships/customXml" Target="../ink/ink677.xml"/><Relationship Id="rId22" Type="http://schemas.openxmlformats.org/officeDocument/2006/relationships/image" Target="../media/image687.png"/><Relationship Id="rId21" Type="http://schemas.openxmlformats.org/officeDocument/2006/relationships/customXml" Target="../ink/ink676.xml"/><Relationship Id="rId20" Type="http://schemas.openxmlformats.org/officeDocument/2006/relationships/image" Target="../media/image686.png"/><Relationship Id="rId2" Type="http://schemas.openxmlformats.org/officeDocument/2006/relationships/tags" Target="../tags/tag180.xml"/><Relationship Id="rId19" Type="http://schemas.openxmlformats.org/officeDocument/2006/relationships/customXml" Target="../ink/ink675.xml"/><Relationship Id="rId18" Type="http://schemas.openxmlformats.org/officeDocument/2006/relationships/image" Target="../media/image685.png"/><Relationship Id="rId17" Type="http://schemas.openxmlformats.org/officeDocument/2006/relationships/customXml" Target="../ink/ink674.xml"/><Relationship Id="rId16" Type="http://schemas.openxmlformats.org/officeDocument/2006/relationships/image" Target="../media/image684.png"/><Relationship Id="rId15" Type="http://schemas.openxmlformats.org/officeDocument/2006/relationships/customXml" Target="../ink/ink673.xml"/><Relationship Id="rId147" Type="http://schemas.openxmlformats.org/officeDocument/2006/relationships/notesSlide" Target="../notesSlides/notesSlide14.xml"/><Relationship Id="rId146" Type="http://schemas.openxmlformats.org/officeDocument/2006/relationships/slideLayout" Target="../slideLayouts/slideLayout2.xml"/><Relationship Id="rId145" Type="http://schemas.openxmlformats.org/officeDocument/2006/relationships/tags" Target="../tags/tag185.xml"/><Relationship Id="rId144" Type="http://schemas.openxmlformats.org/officeDocument/2006/relationships/image" Target="../media/image738.png"/><Relationship Id="rId143" Type="http://schemas.openxmlformats.org/officeDocument/2006/relationships/customXml" Target="../ink/ink741.xml"/><Relationship Id="rId142" Type="http://schemas.openxmlformats.org/officeDocument/2006/relationships/image" Target="../media/image737.png"/><Relationship Id="rId141" Type="http://schemas.openxmlformats.org/officeDocument/2006/relationships/customXml" Target="../ink/ink740.xml"/><Relationship Id="rId140" Type="http://schemas.openxmlformats.org/officeDocument/2006/relationships/image" Target="../media/image736.png"/><Relationship Id="rId14" Type="http://schemas.openxmlformats.org/officeDocument/2006/relationships/image" Target="../media/image683.png"/><Relationship Id="rId139" Type="http://schemas.openxmlformats.org/officeDocument/2006/relationships/customXml" Target="../ink/ink739.xml"/><Relationship Id="rId138" Type="http://schemas.openxmlformats.org/officeDocument/2006/relationships/image" Target="../media/image735.png"/><Relationship Id="rId137" Type="http://schemas.openxmlformats.org/officeDocument/2006/relationships/customXml" Target="../ink/ink738.xml"/><Relationship Id="rId136" Type="http://schemas.openxmlformats.org/officeDocument/2006/relationships/customXml" Target="../ink/ink737.xml"/><Relationship Id="rId135" Type="http://schemas.openxmlformats.org/officeDocument/2006/relationships/image" Target="../media/image734.png"/><Relationship Id="rId134" Type="http://schemas.openxmlformats.org/officeDocument/2006/relationships/customXml" Target="../ink/ink736.xml"/><Relationship Id="rId133" Type="http://schemas.openxmlformats.org/officeDocument/2006/relationships/image" Target="../media/image733.png"/><Relationship Id="rId132" Type="http://schemas.openxmlformats.org/officeDocument/2006/relationships/customXml" Target="../ink/ink735.xml"/><Relationship Id="rId131" Type="http://schemas.openxmlformats.org/officeDocument/2006/relationships/image" Target="../media/image732.png"/><Relationship Id="rId130" Type="http://schemas.openxmlformats.org/officeDocument/2006/relationships/customXml" Target="../ink/ink734.xml"/><Relationship Id="rId13" Type="http://schemas.openxmlformats.org/officeDocument/2006/relationships/customXml" Target="../ink/ink672.xml"/><Relationship Id="rId129" Type="http://schemas.openxmlformats.org/officeDocument/2006/relationships/image" Target="../media/image731.png"/><Relationship Id="rId128" Type="http://schemas.openxmlformats.org/officeDocument/2006/relationships/customXml" Target="../ink/ink733.xml"/><Relationship Id="rId127" Type="http://schemas.openxmlformats.org/officeDocument/2006/relationships/image" Target="../media/image730.png"/><Relationship Id="rId126" Type="http://schemas.openxmlformats.org/officeDocument/2006/relationships/customXml" Target="../ink/ink732.xml"/><Relationship Id="rId125" Type="http://schemas.openxmlformats.org/officeDocument/2006/relationships/image" Target="../media/image729.png"/><Relationship Id="rId124" Type="http://schemas.openxmlformats.org/officeDocument/2006/relationships/customXml" Target="../ink/ink731.xml"/><Relationship Id="rId123" Type="http://schemas.openxmlformats.org/officeDocument/2006/relationships/image" Target="../media/image728.png"/><Relationship Id="rId122" Type="http://schemas.openxmlformats.org/officeDocument/2006/relationships/customXml" Target="../ink/ink730.xml"/><Relationship Id="rId121" Type="http://schemas.openxmlformats.org/officeDocument/2006/relationships/image" Target="../media/image420.png"/><Relationship Id="rId120" Type="http://schemas.openxmlformats.org/officeDocument/2006/relationships/customXml" Target="../ink/ink729.xml"/><Relationship Id="rId12" Type="http://schemas.openxmlformats.org/officeDocument/2006/relationships/image" Target="../media/image682.png"/><Relationship Id="rId119" Type="http://schemas.openxmlformats.org/officeDocument/2006/relationships/image" Target="../media/image69.png"/><Relationship Id="rId118" Type="http://schemas.openxmlformats.org/officeDocument/2006/relationships/customXml" Target="../ink/ink728.xml"/><Relationship Id="rId117" Type="http://schemas.openxmlformats.org/officeDocument/2006/relationships/image" Target="../media/image212.png"/><Relationship Id="rId116" Type="http://schemas.openxmlformats.org/officeDocument/2006/relationships/customXml" Target="../ink/ink727.xml"/><Relationship Id="rId115" Type="http://schemas.openxmlformats.org/officeDocument/2006/relationships/image" Target="../media/image727.png"/><Relationship Id="rId114" Type="http://schemas.openxmlformats.org/officeDocument/2006/relationships/customXml" Target="../ink/ink726.xml"/><Relationship Id="rId113" Type="http://schemas.openxmlformats.org/officeDocument/2006/relationships/image" Target="../media/image726.png"/><Relationship Id="rId112" Type="http://schemas.openxmlformats.org/officeDocument/2006/relationships/customXml" Target="../ink/ink725.xml"/><Relationship Id="rId111" Type="http://schemas.openxmlformats.org/officeDocument/2006/relationships/image" Target="../media/image725.png"/><Relationship Id="rId110" Type="http://schemas.openxmlformats.org/officeDocument/2006/relationships/customXml" Target="../ink/ink724.xml"/><Relationship Id="rId11" Type="http://schemas.openxmlformats.org/officeDocument/2006/relationships/customXml" Target="../ink/ink671.xml"/><Relationship Id="rId109" Type="http://schemas.openxmlformats.org/officeDocument/2006/relationships/image" Target="../media/image724.png"/><Relationship Id="rId108" Type="http://schemas.openxmlformats.org/officeDocument/2006/relationships/customXml" Target="../ink/ink723.xml"/><Relationship Id="rId107" Type="http://schemas.openxmlformats.org/officeDocument/2006/relationships/customXml" Target="../ink/ink722.xml"/><Relationship Id="rId106" Type="http://schemas.openxmlformats.org/officeDocument/2006/relationships/customXml" Target="../ink/ink721.xml"/><Relationship Id="rId105" Type="http://schemas.openxmlformats.org/officeDocument/2006/relationships/image" Target="../media/image497.png"/><Relationship Id="rId104" Type="http://schemas.openxmlformats.org/officeDocument/2006/relationships/customXml" Target="../ink/ink720.xml"/><Relationship Id="rId103" Type="http://schemas.openxmlformats.org/officeDocument/2006/relationships/image" Target="../media/image723.png"/><Relationship Id="rId102" Type="http://schemas.openxmlformats.org/officeDocument/2006/relationships/customXml" Target="../ink/ink719.xml"/><Relationship Id="rId101" Type="http://schemas.openxmlformats.org/officeDocument/2006/relationships/image" Target="../media/image722.png"/><Relationship Id="rId100" Type="http://schemas.openxmlformats.org/officeDocument/2006/relationships/customXml" Target="../ink/ink718.xml"/><Relationship Id="rId10" Type="http://schemas.openxmlformats.org/officeDocument/2006/relationships/image" Target="../media/image681.png"/><Relationship Id="rId1" Type="http://schemas.openxmlformats.org/officeDocument/2006/relationships/tags" Target="../tags/tag179.xml"/></Relationships>
</file>

<file path=ppt/slides/_rels/slide16.xml.rels><?xml version="1.0" encoding="UTF-8" standalone="yes"?>
<Relationships xmlns="http://schemas.openxmlformats.org/package/2006/relationships"><Relationship Id="rId99" Type="http://schemas.openxmlformats.org/officeDocument/2006/relationships/image" Target="../media/image784.png"/><Relationship Id="rId98" Type="http://schemas.openxmlformats.org/officeDocument/2006/relationships/customXml" Target="../ink/ink789.xml"/><Relationship Id="rId97" Type="http://schemas.openxmlformats.org/officeDocument/2006/relationships/image" Target="../media/image783.png"/><Relationship Id="rId96" Type="http://schemas.openxmlformats.org/officeDocument/2006/relationships/customXml" Target="../ink/ink788.xml"/><Relationship Id="rId95" Type="http://schemas.openxmlformats.org/officeDocument/2006/relationships/image" Target="../media/image782.png"/><Relationship Id="rId94" Type="http://schemas.openxmlformats.org/officeDocument/2006/relationships/customXml" Target="../ink/ink787.xml"/><Relationship Id="rId93" Type="http://schemas.openxmlformats.org/officeDocument/2006/relationships/image" Target="../media/image781.png"/><Relationship Id="rId92" Type="http://schemas.openxmlformats.org/officeDocument/2006/relationships/customXml" Target="../ink/ink786.xml"/><Relationship Id="rId91" Type="http://schemas.openxmlformats.org/officeDocument/2006/relationships/image" Target="../media/image780.png"/><Relationship Id="rId90" Type="http://schemas.openxmlformats.org/officeDocument/2006/relationships/customXml" Target="../ink/ink785.xml"/><Relationship Id="rId9" Type="http://schemas.openxmlformats.org/officeDocument/2006/relationships/image" Target="../media/image741.png"/><Relationship Id="rId89" Type="http://schemas.openxmlformats.org/officeDocument/2006/relationships/image" Target="../media/image779.png"/><Relationship Id="rId88" Type="http://schemas.openxmlformats.org/officeDocument/2006/relationships/customXml" Target="../ink/ink784.xml"/><Relationship Id="rId87" Type="http://schemas.openxmlformats.org/officeDocument/2006/relationships/image" Target="../media/image778.png"/><Relationship Id="rId86" Type="http://schemas.openxmlformats.org/officeDocument/2006/relationships/customXml" Target="../ink/ink783.xml"/><Relationship Id="rId85" Type="http://schemas.openxmlformats.org/officeDocument/2006/relationships/customXml" Target="../ink/ink782.xml"/><Relationship Id="rId84" Type="http://schemas.openxmlformats.org/officeDocument/2006/relationships/image" Target="../media/image777.png"/><Relationship Id="rId83" Type="http://schemas.openxmlformats.org/officeDocument/2006/relationships/customXml" Target="../ink/ink781.xml"/><Relationship Id="rId82" Type="http://schemas.openxmlformats.org/officeDocument/2006/relationships/image" Target="../media/image776.png"/><Relationship Id="rId81" Type="http://schemas.openxmlformats.org/officeDocument/2006/relationships/customXml" Target="../ink/ink780.xml"/><Relationship Id="rId80" Type="http://schemas.openxmlformats.org/officeDocument/2006/relationships/image" Target="../media/image775.png"/><Relationship Id="rId8" Type="http://schemas.openxmlformats.org/officeDocument/2006/relationships/customXml" Target="../ink/ink743.xml"/><Relationship Id="rId79" Type="http://schemas.openxmlformats.org/officeDocument/2006/relationships/customXml" Target="../ink/ink779.xml"/><Relationship Id="rId78" Type="http://schemas.openxmlformats.org/officeDocument/2006/relationships/image" Target="../media/image774.png"/><Relationship Id="rId77" Type="http://schemas.openxmlformats.org/officeDocument/2006/relationships/customXml" Target="../ink/ink778.xml"/><Relationship Id="rId76" Type="http://schemas.openxmlformats.org/officeDocument/2006/relationships/customXml" Target="../ink/ink777.xml"/><Relationship Id="rId75" Type="http://schemas.openxmlformats.org/officeDocument/2006/relationships/image" Target="../media/image773.png"/><Relationship Id="rId74" Type="http://schemas.openxmlformats.org/officeDocument/2006/relationships/customXml" Target="../ink/ink776.xml"/><Relationship Id="rId73" Type="http://schemas.openxmlformats.org/officeDocument/2006/relationships/image" Target="../media/image772.png"/><Relationship Id="rId72" Type="http://schemas.openxmlformats.org/officeDocument/2006/relationships/customXml" Target="../ink/ink775.xml"/><Relationship Id="rId71" Type="http://schemas.openxmlformats.org/officeDocument/2006/relationships/image" Target="../media/image771.png"/><Relationship Id="rId70" Type="http://schemas.openxmlformats.org/officeDocument/2006/relationships/customXml" Target="../ink/ink774.xml"/><Relationship Id="rId7" Type="http://schemas.openxmlformats.org/officeDocument/2006/relationships/image" Target="../media/image740.png"/><Relationship Id="rId69" Type="http://schemas.openxmlformats.org/officeDocument/2006/relationships/image" Target="../media/image770.png"/><Relationship Id="rId68" Type="http://schemas.openxmlformats.org/officeDocument/2006/relationships/customXml" Target="../ink/ink773.xml"/><Relationship Id="rId67" Type="http://schemas.openxmlformats.org/officeDocument/2006/relationships/image" Target="../media/image769.png"/><Relationship Id="rId66" Type="http://schemas.openxmlformats.org/officeDocument/2006/relationships/customXml" Target="../ink/ink772.xml"/><Relationship Id="rId65" Type="http://schemas.openxmlformats.org/officeDocument/2006/relationships/image" Target="../media/image8.png"/><Relationship Id="rId64" Type="http://schemas.openxmlformats.org/officeDocument/2006/relationships/customXml" Target="../ink/ink771.xml"/><Relationship Id="rId63" Type="http://schemas.openxmlformats.org/officeDocument/2006/relationships/image" Target="../media/image768.png"/><Relationship Id="rId62" Type="http://schemas.openxmlformats.org/officeDocument/2006/relationships/customXml" Target="../ink/ink770.xml"/><Relationship Id="rId61" Type="http://schemas.openxmlformats.org/officeDocument/2006/relationships/image" Target="../media/image767.png"/><Relationship Id="rId60" Type="http://schemas.openxmlformats.org/officeDocument/2006/relationships/customXml" Target="../ink/ink769.xml"/><Relationship Id="rId6" Type="http://schemas.openxmlformats.org/officeDocument/2006/relationships/customXml" Target="../ink/ink742.xml"/><Relationship Id="rId59" Type="http://schemas.openxmlformats.org/officeDocument/2006/relationships/image" Target="../media/image766.png"/><Relationship Id="rId58" Type="http://schemas.openxmlformats.org/officeDocument/2006/relationships/customXml" Target="../ink/ink768.xml"/><Relationship Id="rId57" Type="http://schemas.openxmlformats.org/officeDocument/2006/relationships/image" Target="../media/image765.png"/><Relationship Id="rId56" Type="http://schemas.openxmlformats.org/officeDocument/2006/relationships/customXml" Target="../ink/ink767.xml"/><Relationship Id="rId55" Type="http://schemas.openxmlformats.org/officeDocument/2006/relationships/image" Target="../media/image764.png"/><Relationship Id="rId54" Type="http://schemas.openxmlformats.org/officeDocument/2006/relationships/customXml" Target="../ink/ink766.xml"/><Relationship Id="rId53" Type="http://schemas.openxmlformats.org/officeDocument/2006/relationships/image" Target="../media/image763.png"/><Relationship Id="rId52" Type="http://schemas.openxmlformats.org/officeDocument/2006/relationships/customXml" Target="../ink/ink765.xml"/><Relationship Id="rId51" Type="http://schemas.openxmlformats.org/officeDocument/2006/relationships/image" Target="../media/image762.png"/><Relationship Id="rId50" Type="http://schemas.openxmlformats.org/officeDocument/2006/relationships/customXml" Target="../ink/ink764.xml"/><Relationship Id="rId5" Type="http://schemas.openxmlformats.org/officeDocument/2006/relationships/tags" Target="../tags/tag189.xml"/><Relationship Id="rId49" Type="http://schemas.openxmlformats.org/officeDocument/2006/relationships/image" Target="../media/image761.png"/><Relationship Id="rId48" Type="http://schemas.openxmlformats.org/officeDocument/2006/relationships/customXml" Target="../ink/ink763.xml"/><Relationship Id="rId47" Type="http://schemas.openxmlformats.org/officeDocument/2006/relationships/image" Target="../media/image760.png"/><Relationship Id="rId46" Type="http://schemas.openxmlformats.org/officeDocument/2006/relationships/customXml" Target="../ink/ink762.xml"/><Relationship Id="rId45" Type="http://schemas.openxmlformats.org/officeDocument/2006/relationships/image" Target="../media/image759.png"/><Relationship Id="rId44" Type="http://schemas.openxmlformats.org/officeDocument/2006/relationships/customXml" Target="../ink/ink761.xml"/><Relationship Id="rId43" Type="http://schemas.openxmlformats.org/officeDocument/2006/relationships/image" Target="../media/image758.png"/><Relationship Id="rId42" Type="http://schemas.openxmlformats.org/officeDocument/2006/relationships/customXml" Target="../ink/ink760.xml"/><Relationship Id="rId41" Type="http://schemas.openxmlformats.org/officeDocument/2006/relationships/image" Target="../media/image757.png"/><Relationship Id="rId40" Type="http://schemas.openxmlformats.org/officeDocument/2006/relationships/customXml" Target="../ink/ink759.xml"/><Relationship Id="rId4" Type="http://schemas.openxmlformats.org/officeDocument/2006/relationships/image" Target="../media/image739.png"/><Relationship Id="rId39" Type="http://schemas.openxmlformats.org/officeDocument/2006/relationships/image" Target="../media/image756.png"/><Relationship Id="rId38" Type="http://schemas.openxmlformats.org/officeDocument/2006/relationships/customXml" Target="../ink/ink758.xml"/><Relationship Id="rId37" Type="http://schemas.openxmlformats.org/officeDocument/2006/relationships/image" Target="../media/image755.png"/><Relationship Id="rId36" Type="http://schemas.openxmlformats.org/officeDocument/2006/relationships/customXml" Target="../ink/ink757.xml"/><Relationship Id="rId35" Type="http://schemas.openxmlformats.org/officeDocument/2006/relationships/image" Target="../media/image754.png"/><Relationship Id="rId34" Type="http://schemas.openxmlformats.org/officeDocument/2006/relationships/customXml" Target="../ink/ink756.xml"/><Relationship Id="rId33" Type="http://schemas.openxmlformats.org/officeDocument/2006/relationships/image" Target="../media/image753.png"/><Relationship Id="rId32" Type="http://schemas.openxmlformats.org/officeDocument/2006/relationships/customXml" Target="../ink/ink755.xml"/><Relationship Id="rId31" Type="http://schemas.openxmlformats.org/officeDocument/2006/relationships/image" Target="../media/image752.png"/><Relationship Id="rId30" Type="http://schemas.openxmlformats.org/officeDocument/2006/relationships/customXml" Target="../ink/ink754.xml"/><Relationship Id="rId3" Type="http://schemas.openxmlformats.org/officeDocument/2006/relationships/tags" Target="../tags/tag188.xml"/><Relationship Id="rId29" Type="http://schemas.openxmlformats.org/officeDocument/2006/relationships/image" Target="../media/image751.png"/><Relationship Id="rId28" Type="http://schemas.openxmlformats.org/officeDocument/2006/relationships/customXml" Target="../ink/ink753.xml"/><Relationship Id="rId27" Type="http://schemas.openxmlformats.org/officeDocument/2006/relationships/image" Target="../media/image750.png"/><Relationship Id="rId26" Type="http://schemas.openxmlformats.org/officeDocument/2006/relationships/customXml" Target="../ink/ink752.xml"/><Relationship Id="rId25" Type="http://schemas.openxmlformats.org/officeDocument/2006/relationships/image" Target="../media/image749.png"/><Relationship Id="rId24" Type="http://schemas.openxmlformats.org/officeDocument/2006/relationships/customXml" Target="../ink/ink751.xml"/><Relationship Id="rId23" Type="http://schemas.openxmlformats.org/officeDocument/2006/relationships/image" Target="../media/image748.png"/><Relationship Id="rId22" Type="http://schemas.openxmlformats.org/officeDocument/2006/relationships/customXml" Target="../ink/ink750.xml"/><Relationship Id="rId21" Type="http://schemas.openxmlformats.org/officeDocument/2006/relationships/image" Target="../media/image747.png"/><Relationship Id="rId20" Type="http://schemas.openxmlformats.org/officeDocument/2006/relationships/customXml" Target="../ink/ink749.xml"/><Relationship Id="rId2" Type="http://schemas.openxmlformats.org/officeDocument/2006/relationships/tags" Target="../tags/tag187.xml"/><Relationship Id="rId19" Type="http://schemas.openxmlformats.org/officeDocument/2006/relationships/image" Target="../media/image746.png"/><Relationship Id="rId18" Type="http://schemas.openxmlformats.org/officeDocument/2006/relationships/customXml" Target="../ink/ink748.xml"/><Relationship Id="rId17" Type="http://schemas.openxmlformats.org/officeDocument/2006/relationships/image" Target="../media/image745.png"/><Relationship Id="rId16" Type="http://schemas.openxmlformats.org/officeDocument/2006/relationships/customXml" Target="../ink/ink747.xml"/><Relationship Id="rId15" Type="http://schemas.openxmlformats.org/officeDocument/2006/relationships/image" Target="../media/image744.png"/><Relationship Id="rId14" Type="http://schemas.openxmlformats.org/officeDocument/2006/relationships/customXml" Target="../ink/ink746.xml"/><Relationship Id="rId13" Type="http://schemas.openxmlformats.org/officeDocument/2006/relationships/image" Target="../media/image743.png"/><Relationship Id="rId12" Type="http://schemas.openxmlformats.org/officeDocument/2006/relationships/customXml" Target="../ink/ink745.xml"/><Relationship Id="rId118" Type="http://schemas.openxmlformats.org/officeDocument/2006/relationships/notesSlide" Target="../notesSlides/notesSlide15.xml"/><Relationship Id="rId117" Type="http://schemas.openxmlformats.org/officeDocument/2006/relationships/slideLayout" Target="../slideLayouts/slideLayout2.xml"/><Relationship Id="rId116" Type="http://schemas.openxmlformats.org/officeDocument/2006/relationships/tags" Target="../tags/tag190.xml"/><Relationship Id="rId115" Type="http://schemas.openxmlformats.org/officeDocument/2006/relationships/image" Target="../media/image792.png"/><Relationship Id="rId114" Type="http://schemas.openxmlformats.org/officeDocument/2006/relationships/customXml" Target="../ink/ink797.xml"/><Relationship Id="rId113" Type="http://schemas.openxmlformats.org/officeDocument/2006/relationships/image" Target="../media/image791.png"/><Relationship Id="rId112" Type="http://schemas.openxmlformats.org/officeDocument/2006/relationships/customXml" Target="../ink/ink796.xml"/><Relationship Id="rId111" Type="http://schemas.openxmlformats.org/officeDocument/2006/relationships/image" Target="../media/image790.png"/><Relationship Id="rId110" Type="http://schemas.openxmlformats.org/officeDocument/2006/relationships/customXml" Target="../ink/ink795.xml"/><Relationship Id="rId11" Type="http://schemas.openxmlformats.org/officeDocument/2006/relationships/image" Target="../media/image742.png"/><Relationship Id="rId109" Type="http://schemas.openxmlformats.org/officeDocument/2006/relationships/image" Target="../media/image789.png"/><Relationship Id="rId108" Type="http://schemas.openxmlformats.org/officeDocument/2006/relationships/customXml" Target="../ink/ink794.xml"/><Relationship Id="rId107" Type="http://schemas.openxmlformats.org/officeDocument/2006/relationships/image" Target="../media/image788.png"/><Relationship Id="rId106" Type="http://schemas.openxmlformats.org/officeDocument/2006/relationships/customXml" Target="../ink/ink793.xml"/><Relationship Id="rId105" Type="http://schemas.openxmlformats.org/officeDocument/2006/relationships/image" Target="../media/image787.png"/><Relationship Id="rId104" Type="http://schemas.openxmlformats.org/officeDocument/2006/relationships/customXml" Target="../ink/ink792.xml"/><Relationship Id="rId103" Type="http://schemas.openxmlformats.org/officeDocument/2006/relationships/image" Target="../media/image786.png"/><Relationship Id="rId102" Type="http://schemas.openxmlformats.org/officeDocument/2006/relationships/customXml" Target="../ink/ink791.xml"/><Relationship Id="rId101" Type="http://schemas.openxmlformats.org/officeDocument/2006/relationships/image" Target="../media/image785.png"/><Relationship Id="rId100" Type="http://schemas.openxmlformats.org/officeDocument/2006/relationships/customXml" Target="../ink/ink790.xml"/><Relationship Id="rId10" Type="http://schemas.openxmlformats.org/officeDocument/2006/relationships/customXml" Target="../ink/ink744.xml"/><Relationship Id="rId1" Type="http://schemas.openxmlformats.org/officeDocument/2006/relationships/tags" Target="../tags/tag186.xml"/></Relationships>
</file>

<file path=ppt/slides/_rels/slide17.xml.rels><?xml version="1.0" encoding="UTF-8" standalone="yes"?>
<Relationships xmlns="http://schemas.openxmlformats.org/package/2006/relationships"><Relationship Id="rId99" Type="http://schemas.openxmlformats.org/officeDocument/2006/relationships/customXml" Target="../ink/ink843.xml"/><Relationship Id="rId98" Type="http://schemas.openxmlformats.org/officeDocument/2006/relationships/image" Target="../media/image836.png"/><Relationship Id="rId97" Type="http://schemas.openxmlformats.org/officeDocument/2006/relationships/customXml" Target="../ink/ink842.xml"/><Relationship Id="rId96" Type="http://schemas.openxmlformats.org/officeDocument/2006/relationships/image" Target="../media/image835.png"/><Relationship Id="rId95" Type="http://schemas.openxmlformats.org/officeDocument/2006/relationships/customXml" Target="../ink/ink841.xml"/><Relationship Id="rId94" Type="http://schemas.openxmlformats.org/officeDocument/2006/relationships/image" Target="../media/image834.png"/><Relationship Id="rId93" Type="http://schemas.openxmlformats.org/officeDocument/2006/relationships/customXml" Target="../ink/ink840.xml"/><Relationship Id="rId92" Type="http://schemas.openxmlformats.org/officeDocument/2006/relationships/image" Target="../media/image833.png"/><Relationship Id="rId91" Type="http://schemas.openxmlformats.org/officeDocument/2006/relationships/customXml" Target="../ink/ink839.xml"/><Relationship Id="rId90" Type="http://schemas.openxmlformats.org/officeDocument/2006/relationships/image" Target="../media/image832.png"/><Relationship Id="rId9" Type="http://schemas.openxmlformats.org/officeDocument/2006/relationships/tags" Target="../tags/tag197.xml"/><Relationship Id="rId89" Type="http://schemas.openxmlformats.org/officeDocument/2006/relationships/customXml" Target="../ink/ink838.xml"/><Relationship Id="rId88" Type="http://schemas.openxmlformats.org/officeDocument/2006/relationships/image" Target="../media/image831.png"/><Relationship Id="rId87" Type="http://schemas.openxmlformats.org/officeDocument/2006/relationships/customXml" Target="../ink/ink837.xml"/><Relationship Id="rId86" Type="http://schemas.openxmlformats.org/officeDocument/2006/relationships/image" Target="../media/image830.png"/><Relationship Id="rId85" Type="http://schemas.openxmlformats.org/officeDocument/2006/relationships/customXml" Target="../ink/ink836.xml"/><Relationship Id="rId84" Type="http://schemas.openxmlformats.org/officeDocument/2006/relationships/image" Target="../media/image829.png"/><Relationship Id="rId83" Type="http://schemas.openxmlformats.org/officeDocument/2006/relationships/customXml" Target="../ink/ink835.xml"/><Relationship Id="rId82" Type="http://schemas.openxmlformats.org/officeDocument/2006/relationships/image" Target="../media/image828.png"/><Relationship Id="rId81" Type="http://schemas.openxmlformats.org/officeDocument/2006/relationships/customXml" Target="../ink/ink834.xml"/><Relationship Id="rId80" Type="http://schemas.openxmlformats.org/officeDocument/2006/relationships/image" Target="../media/image827.png"/><Relationship Id="rId8" Type="http://schemas.openxmlformats.org/officeDocument/2006/relationships/image" Target="../media/image794.png"/><Relationship Id="rId79" Type="http://schemas.openxmlformats.org/officeDocument/2006/relationships/customXml" Target="../ink/ink833.xml"/><Relationship Id="rId78" Type="http://schemas.openxmlformats.org/officeDocument/2006/relationships/image" Target="../media/image826.png"/><Relationship Id="rId77" Type="http://schemas.openxmlformats.org/officeDocument/2006/relationships/customXml" Target="../ink/ink832.xml"/><Relationship Id="rId76" Type="http://schemas.openxmlformats.org/officeDocument/2006/relationships/image" Target="../media/image825.png"/><Relationship Id="rId75" Type="http://schemas.openxmlformats.org/officeDocument/2006/relationships/customXml" Target="../ink/ink831.xml"/><Relationship Id="rId74" Type="http://schemas.openxmlformats.org/officeDocument/2006/relationships/image" Target="../media/image824.png"/><Relationship Id="rId73" Type="http://schemas.openxmlformats.org/officeDocument/2006/relationships/customXml" Target="../ink/ink830.xml"/><Relationship Id="rId72" Type="http://schemas.openxmlformats.org/officeDocument/2006/relationships/image" Target="../media/image823.png"/><Relationship Id="rId71" Type="http://schemas.openxmlformats.org/officeDocument/2006/relationships/customXml" Target="../ink/ink829.xml"/><Relationship Id="rId70" Type="http://schemas.openxmlformats.org/officeDocument/2006/relationships/image" Target="../media/image822.png"/><Relationship Id="rId7" Type="http://schemas.openxmlformats.org/officeDocument/2006/relationships/tags" Target="../tags/tag196.xml"/><Relationship Id="rId69" Type="http://schemas.openxmlformats.org/officeDocument/2006/relationships/customXml" Target="../ink/ink828.xml"/><Relationship Id="rId68" Type="http://schemas.openxmlformats.org/officeDocument/2006/relationships/image" Target="../media/image821.png"/><Relationship Id="rId67" Type="http://schemas.openxmlformats.org/officeDocument/2006/relationships/customXml" Target="../ink/ink827.xml"/><Relationship Id="rId66" Type="http://schemas.openxmlformats.org/officeDocument/2006/relationships/image" Target="../media/image820.png"/><Relationship Id="rId65" Type="http://schemas.openxmlformats.org/officeDocument/2006/relationships/customXml" Target="../ink/ink826.xml"/><Relationship Id="rId64" Type="http://schemas.openxmlformats.org/officeDocument/2006/relationships/image" Target="../media/image819.png"/><Relationship Id="rId63" Type="http://schemas.openxmlformats.org/officeDocument/2006/relationships/customXml" Target="../ink/ink825.xml"/><Relationship Id="rId62" Type="http://schemas.openxmlformats.org/officeDocument/2006/relationships/image" Target="../media/image818.png"/><Relationship Id="rId61" Type="http://schemas.openxmlformats.org/officeDocument/2006/relationships/customXml" Target="../ink/ink824.xml"/><Relationship Id="rId60" Type="http://schemas.openxmlformats.org/officeDocument/2006/relationships/image" Target="../media/image817.png"/><Relationship Id="rId6" Type="http://schemas.openxmlformats.org/officeDocument/2006/relationships/tags" Target="../tags/tag195.xml"/><Relationship Id="rId59" Type="http://schemas.openxmlformats.org/officeDocument/2006/relationships/customXml" Target="../ink/ink823.xml"/><Relationship Id="rId58" Type="http://schemas.openxmlformats.org/officeDocument/2006/relationships/image" Target="../media/image816.png"/><Relationship Id="rId57" Type="http://schemas.openxmlformats.org/officeDocument/2006/relationships/customXml" Target="../ink/ink822.xml"/><Relationship Id="rId56" Type="http://schemas.openxmlformats.org/officeDocument/2006/relationships/customXml" Target="../ink/ink821.xml"/><Relationship Id="rId55" Type="http://schemas.openxmlformats.org/officeDocument/2006/relationships/image" Target="../media/image815.png"/><Relationship Id="rId54" Type="http://schemas.openxmlformats.org/officeDocument/2006/relationships/customXml" Target="../ink/ink820.xml"/><Relationship Id="rId53" Type="http://schemas.openxmlformats.org/officeDocument/2006/relationships/customXml" Target="../ink/ink819.xml"/><Relationship Id="rId52" Type="http://schemas.openxmlformats.org/officeDocument/2006/relationships/image" Target="../media/image814.png"/><Relationship Id="rId51" Type="http://schemas.openxmlformats.org/officeDocument/2006/relationships/customXml" Target="../ink/ink818.xml"/><Relationship Id="rId50" Type="http://schemas.openxmlformats.org/officeDocument/2006/relationships/image" Target="../media/image813.png"/><Relationship Id="rId5" Type="http://schemas.openxmlformats.org/officeDocument/2006/relationships/image" Target="../media/image793.png"/><Relationship Id="rId49" Type="http://schemas.openxmlformats.org/officeDocument/2006/relationships/customXml" Target="../ink/ink817.xml"/><Relationship Id="rId48" Type="http://schemas.openxmlformats.org/officeDocument/2006/relationships/image" Target="../media/image812.png"/><Relationship Id="rId47" Type="http://schemas.openxmlformats.org/officeDocument/2006/relationships/customXml" Target="../ink/ink816.xml"/><Relationship Id="rId46" Type="http://schemas.openxmlformats.org/officeDocument/2006/relationships/image" Target="../media/image811.png"/><Relationship Id="rId45" Type="http://schemas.openxmlformats.org/officeDocument/2006/relationships/customXml" Target="../ink/ink815.xml"/><Relationship Id="rId44" Type="http://schemas.openxmlformats.org/officeDocument/2006/relationships/image" Target="../media/image8.png"/><Relationship Id="rId43" Type="http://schemas.openxmlformats.org/officeDocument/2006/relationships/customXml" Target="../ink/ink814.xml"/><Relationship Id="rId42" Type="http://schemas.openxmlformats.org/officeDocument/2006/relationships/image" Target="../media/image810.png"/><Relationship Id="rId41" Type="http://schemas.openxmlformats.org/officeDocument/2006/relationships/customXml" Target="../ink/ink813.xml"/><Relationship Id="rId40" Type="http://schemas.openxmlformats.org/officeDocument/2006/relationships/image" Target="../media/image809.png"/><Relationship Id="rId4" Type="http://schemas.openxmlformats.org/officeDocument/2006/relationships/tags" Target="../tags/tag194.xml"/><Relationship Id="rId39" Type="http://schemas.openxmlformats.org/officeDocument/2006/relationships/customXml" Target="../ink/ink812.xml"/><Relationship Id="rId38" Type="http://schemas.openxmlformats.org/officeDocument/2006/relationships/image" Target="../media/image808.png"/><Relationship Id="rId37" Type="http://schemas.openxmlformats.org/officeDocument/2006/relationships/customXml" Target="../ink/ink811.xml"/><Relationship Id="rId36" Type="http://schemas.openxmlformats.org/officeDocument/2006/relationships/image" Target="../media/image807.png"/><Relationship Id="rId35" Type="http://schemas.openxmlformats.org/officeDocument/2006/relationships/customXml" Target="../ink/ink810.xml"/><Relationship Id="rId34" Type="http://schemas.openxmlformats.org/officeDocument/2006/relationships/image" Target="../media/image806.png"/><Relationship Id="rId33" Type="http://schemas.openxmlformats.org/officeDocument/2006/relationships/customXml" Target="../ink/ink809.xml"/><Relationship Id="rId32" Type="http://schemas.openxmlformats.org/officeDocument/2006/relationships/image" Target="../media/image805.png"/><Relationship Id="rId31" Type="http://schemas.openxmlformats.org/officeDocument/2006/relationships/customXml" Target="../ink/ink808.xml"/><Relationship Id="rId30" Type="http://schemas.openxmlformats.org/officeDocument/2006/relationships/image" Target="../media/image804.png"/><Relationship Id="rId3" Type="http://schemas.openxmlformats.org/officeDocument/2006/relationships/tags" Target="../tags/tag193.xml"/><Relationship Id="rId29" Type="http://schemas.openxmlformats.org/officeDocument/2006/relationships/customXml" Target="../ink/ink807.xml"/><Relationship Id="rId28" Type="http://schemas.openxmlformats.org/officeDocument/2006/relationships/image" Target="../media/image803.png"/><Relationship Id="rId27" Type="http://schemas.openxmlformats.org/officeDocument/2006/relationships/customXml" Target="../ink/ink806.xml"/><Relationship Id="rId26" Type="http://schemas.openxmlformats.org/officeDocument/2006/relationships/image" Target="../media/image802.png"/><Relationship Id="rId25" Type="http://schemas.openxmlformats.org/officeDocument/2006/relationships/customXml" Target="../ink/ink805.xml"/><Relationship Id="rId24" Type="http://schemas.openxmlformats.org/officeDocument/2006/relationships/image" Target="../media/image801.png"/><Relationship Id="rId23" Type="http://schemas.openxmlformats.org/officeDocument/2006/relationships/customXml" Target="../ink/ink804.xml"/><Relationship Id="rId22" Type="http://schemas.openxmlformats.org/officeDocument/2006/relationships/image" Target="../media/image800.png"/><Relationship Id="rId21" Type="http://schemas.openxmlformats.org/officeDocument/2006/relationships/customXml" Target="../ink/ink803.xml"/><Relationship Id="rId20" Type="http://schemas.openxmlformats.org/officeDocument/2006/relationships/image" Target="../media/image799.png"/><Relationship Id="rId2" Type="http://schemas.openxmlformats.org/officeDocument/2006/relationships/tags" Target="../tags/tag192.xml"/><Relationship Id="rId19" Type="http://schemas.openxmlformats.org/officeDocument/2006/relationships/customXml" Target="../ink/ink802.xml"/><Relationship Id="rId18" Type="http://schemas.openxmlformats.org/officeDocument/2006/relationships/image" Target="../media/image798.png"/><Relationship Id="rId17" Type="http://schemas.openxmlformats.org/officeDocument/2006/relationships/customXml" Target="../ink/ink801.xml"/><Relationship Id="rId16" Type="http://schemas.openxmlformats.org/officeDocument/2006/relationships/image" Target="../media/image797.png"/><Relationship Id="rId15" Type="http://schemas.openxmlformats.org/officeDocument/2006/relationships/customXml" Target="../ink/ink800.xml"/><Relationship Id="rId14" Type="http://schemas.openxmlformats.org/officeDocument/2006/relationships/image" Target="../media/image796.png"/><Relationship Id="rId139" Type="http://schemas.openxmlformats.org/officeDocument/2006/relationships/notesSlide" Target="../notesSlides/notesSlide16.xml"/><Relationship Id="rId138" Type="http://schemas.openxmlformats.org/officeDocument/2006/relationships/slideLayout" Target="../slideLayouts/slideLayout2.xml"/><Relationship Id="rId137" Type="http://schemas.openxmlformats.org/officeDocument/2006/relationships/tags" Target="../tags/tag199.xml"/><Relationship Id="rId136" Type="http://schemas.openxmlformats.org/officeDocument/2006/relationships/image" Target="../media/image853.png"/><Relationship Id="rId135" Type="http://schemas.openxmlformats.org/officeDocument/2006/relationships/customXml" Target="../ink/ink862.xml"/><Relationship Id="rId134" Type="http://schemas.openxmlformats.org/officeDocument/2006/relationships/image" Target="../media/image852.png"/><Relationship Id="rId133" Type="http://schemas.openxmlformats.org/officeDocument/2006/relationships/customXml" Target="../ink/ink861.xml"/><Relationship Id="rId132" Type="http://schemas.openxmlformats.org/officeDocument/2006/relationships/image" Target="../media/image851.png"/><Relationship Id="rId131" Type="http://schemas.openxmlformats.org/officeDocument/2006/relationships/customXml" Target="../ink/ink860.xml"/><Relationship Id="rId130" Type="http://schemas.openxmlformats.org/officeDocument/2006/relationships/image" Target="../media/image850.png"/><Relationship Id="rId13" Type="http://schemas.openxmlformats.org/officeDocument/2006/relationships/customXml" Target="../ink/ink799.xml"/><Relationship Id="rId129" Type="http://schemas.openxmlformats.org/officeDocument/2006/relationships/customXml" Target="../ink/ink859.xml"/><Relationship Id="rId128" Type="http://schemas.openxmlformats.org/officeDocument/2006/relationships/image" Target="../media/image849.png"/><Relationship Id="rId127" Type="http://schemas.openxmlformats.org/officeDocument/2006/relationships/customXml" Target="../ink/ink858.xml"/><Relationship Id="rId126" Type="http://schemas.openxmlformats.org/officeDocument/2006/relationships/image" Target="../media/image848.png"/><Relationship Id="rId125" Type="http://schemas.openxmlformats.org/officeDocument/2006/relationships/customXml" Target="../ink/ink857.xml"/><Relationship Id="rId124" Type="http://schemas.openxmlformats.org/officeDocument/2006/relationships/image" Target="../media/image221.png"/><Relationship Id="rId123" Type="http://schemas.openxmlformats.org/officeDocument/2006/relationships/customXml" Target="../ink/ink856.xml"/><Relationship Id="rId122" Type="http://schemas.openxmlformats.org/officeDocument/2006/relationships/image" Target="../media/image847.png"/><Relationship Id="rId121" Type="http://schemas.openxmlformats.org/officeDocument/2006/relationships/customXml" Target="../ink/ink855.xml"/><Relationship Id="rId120" Type="http://schemas.openxmlformats.org/officeDocument/2006/relationships/customXml" Target="../ink/ink854.xml"/><Relationship Id="rId12" Type="http://schemas.openxmlformats.org/officeDocument/2006/relationships/image" Target="../media/image795.png"/><Relationship Id="rId119" Type="http://schemas.openxmlformats.org/officeDocument/2006/relationships/customXml" Target="../ink/ink853.xml"/><Relationship Id="rId118" Type="http://schemas.openxmlformats.org/officeDocument/2006/relationships/image" Target="../media/image846.png"/><Relationship Id="rId117" Type="http://schemas.openxmlformats.org/officeDocument/2006/relationships/customXml" Target="../ink/ink852.xml"/><Relationship Id="rId116" Type="http://schemas.openxmlformats.org/officeDocument/2006/relationships/image" Target="../media/image845.png"/><Relationship Id="rId115" Type="http://schemas.openxmlformats.org/officeDocument/2006/relationships/customXml" Target="../ink/ink851.xml"/><Relationship Id="rId114" Type="http://schemas.openxmlformats.org/officeDocument/2006/relationships/image" Target="../media/image844.png"/><Relationship Id="rId113" Type="http://schemas.openxmlformats.org/officeDocument/2006/relationships/customXml" Target="../ink/ink850.xml"/><Relationship Id="rId112" Type="http://schemas.openxmlformats.org/officeDocument/2006/relationships/image" Target="../media/image843.png"/><Relationship Id="rId111" Type="http://schemas.openxmlformats.org/officeDocument/2006/relationships/customXml" Target="../ink/ink849.xml"/><Relationship Id="rId110" Type="http://schemas.openxmlformats.org/officeDocument/2006/relationships/image" Target="../media/image842.png"/><Relationship Id="rId11" Type="http://schemas.openxmlformats.org/officeDocument/2006/relationships/customXml" Target="../ink/ink798.xml"/><Relationship Id="rId109" Type="http://schemas.openxmlformats.org/officeDocument/2006/relationships/customXml" Target="../ink/ink848.xml"/><Relationship Id="rId108" Type="http://schemas.openxmlformats.org/officeDocument/2006/relationships/image" Target="../media/image841.png"/><Relationship Id="rId107" Type="http://schemas.openxmlformats.org/officeDocument/2006/relationships/customXml" Target="../ink/ink847.xml"/><Relationship Id="rId106" Type="http://schemas.openxmlformats.org/officeDocument/2006/relationships/image" Target="../media/image840.png"/><Relationship Id="rId105" Type="http://schemas.openxmlformats.org/officeDocument/2006/relationships/customXml" Target="../ink/ink846.xml"/><Relationship Id="rId104" Type="http://schemas.openxmlformats.org/officeDocument/2006/relationships/image" Target="../media/image839.png"/><Relationship Id="rId103" Type="http://schemas.openxmlformats.org/officeDocument/2006/relationships/customXml" Target="../ink/ink845.xml"/><Relationship Id="rId102" Type="http://schemas.openxmlformats.org/officeDocument/2006/relationships/image" Target="../media/image838.png"/><Relationship Id="rId101" Type="http://schemas.openxmlformats.org/officeDocument/2006/relationships/customXml" Target="../ink/ink844.xml"/><Relationship Id="rId100" Type="http://schemas.openxmlformats.org/officeDocument/2006/relationships/image" Target="../media/image837.png"/><Relationship Id="rId10" Type="http://schemas.openxmlformats.org/officeDocument/2006/relationships/tags" Target="../tags/tag198.xml"/><Relationship Id="rId1" Type="http://schemas.openxmlformats.org/officeDocument/2006/relationships/tags" Target="../tags/tag191.xml"/></Relationships>
</file>

<file path=ppt/slides/_rels/slide18.xml.rels><?xml version="1.0" encoding="UTF-8" standalone="yes"?>
<Relationships xmlns="http://schemas.openxmlformats.org/package/2006/relationships"><Relationship Id="rId9" Type="http://schemas.openxmlformats.org/officeDocument/2006/relationships/customXml" Target="../ink/ink864.xml"/><Relationship Id="rId8" Type="http://schemas.openxmlformats.org/officeDocument/2006/relationships/image" Target="../media/image8.png"/><Relationship Id="rId72" Type="http://schemas.openxmlformats.org/officeDocument/2006/relationships/notesSlide" Target="../notesSlides/notesSlide17.xml"/><Relationship Id="rId71" Type="http://schemas.openxmlformats.org/officeDocument/2006/relationships/slideLayout" Target="../slideLayouts/slideLayout2.xml"/><Relationship Id="rId70" Type="http://schemas.openxmlformats.org/officeDocument/2006/relationships/tags" Target="../tags/tag204.xml"/><Relationship Id="rId7" Type="http://schemas.openxmlformats.org/officeDocument/2006/relationships/customXml" Target="../ink/ink863.xml"/><Relationship Id="rId69" Type="http://schemas.openxmlformats.org/officeDocument/2006/relationships/image" Target="../media/image884.png"/><Relationship Id="rId68" Type="http://schemas.openxmlformats.org/officeDocument/2006/relationships/customXml" Target="../ink/ink895.xml"/><Relationship Id="rId67" Type="http://schemas.openxmlformats.org/officeDocument/2006/relationships/image" Target="../media/image883.png"/><Relationship Id="rId66" Type="http://schemas.openxmlformats.org/officeDocument/2006/relationships/customXml" Target="../ink/ink894.xml"/><Relationship Id="rId65" Type="http://schemas.openxmlformats.org/officeDocument/2006/relationships/image" Target="../media/image882.png"/><Relationship Id="rId64" Type="http://schemas.openxmlformats.org/officeDocument/2006/relationships/customXml" Target="../ink/ink893.xml"/><Relationship Id="rId63" Type="http://schemas.openxmlformats.org/officeDocument/2006/relationships/image" Target="../media/image881.png"/><Relationship Id="rId62" Type="http://schemas.openxmlformats.org/officeDocument/2006/relationships/customXml" Target="../ink/ink892.xml"/><Relationship Id="rId61" Type="http://schemas.openxmlformats.org/officeDocument/2006/relationships/image" Target="../media/image880.png"/><Relationship Id="rId60" Type="http://schemas.openxmlformats.org/officeDocument/2006/relationships/customXml" Target="../ink/ink891.xml"/><Relationship Id="rId6" Type="http://schemas.openxmlformats.org/officeDocument/2006/relationships/image" Target="../media/image855.png"/><Relationship Id="rId59" Type="http://schemas.openxmlformats.org/officeDocument/2006/relationships/image" Target="../media/image879.png"/><Relationship Id="rId58" Type="http://schemas.openxmlformats.org/officeDocument/2006/relationships/customXml" Target="../ink/ink890.xml"/><Relationship Id="rId57" Type="http://schemas.openxmlformats.org/officeDocument/2006/relationships/customXml" Target="../ink/ink889.xml"/><Relationship Id="rId56" Type="http://schemas.openxmlformats.org/officeDocument/2006/relationships/image" Target="../media/image878.png"/><Relationship Id="rId55" Type="http://schemas.openxmlformats.org/officeDocument/2006/relationships/customXml" Target="../ink/ink888.xml"/><Relationship Id="rId54" Type="http://schemas.openxmlformats.org/officeDocument/2006/relationships/image" Target="../media/image877.png"/><Relationship Id="rId53" Type="http://schemas.openxmlformats.org/officeDocument/2006/relationships/customXml" Target="../ink/ink887.xml"/><Relationship Id="rId52" Type="http://schemas.openxmlformats.org/officeDocument/2006/relationships/image" Target="../media/image876.png"/><Relationship Id="rId51" Type="http://schemas.openxmlformats.org/officeDocument/2006/relationships/customXml" Target="../ink/ink886.xml"/><Relationship Id="rId50" Type="http://schemas.openxmlformats.org/officeDocument/2006/relationships/image" Target="../media/image875.png"/><Relationship Id="rId5" Type="http://schemas.openxmlformats.org/officeDocument/2006/relationships/tags" Target="../tags/tag203.xml"/><Relationship Id="rId49" Type="http://schemas.openxmlformats.org/officeDocument/2006/relationships/customXml" Target="../ink/ink885.xml"/><Relationship Id="rId48" Type="http://schemas.openxmlformats.org/officeDocument/2006/relationships/image" Target="../media/image874.png"/><Relationship Id="rId47" Type="http://schemas.openxmlformats.org/officeDocument/2006/relationships/customXml" Target="../ink/ink884.xml"/><Relationship Id="rId46" Type="http://schemas.openxmlformats.org/officeDocument/2006/relationships/image" Target="../media/image873.png"/><Relationship Id="rId45" Type="http://schemas.openxmlformats.org/officeDocument/2006/relationships/customXml" Target="../ink/ink883.xml"/><Relationship Id="rId44" Type="http://schemas.openxmlformats.org/officeDocument/2006/relationships/image" Target="../media/image872.png"/><Relationship Id="rId43" Type="http://schemas.openxmlformats.org/officeDocument/2006/relationships/customXml" Target="../ink/ink882.xml"/><Relationship Id="rId42" Type="http://schemas.openxmlformats.org/officeDocument/2006/relationships/image" Target="../media/image871.png"/><Relationship Id="rId41" Type="http://schemas.openxmlformats.org/officeDocument/2006/relationships/customXml" Target="../ink/ink881.xml"/><Relationship Id="rId40" Type="http://schemas.openxmlformats.org/officeDocument/2006/relationships/image" Target="../media/image870.png"/><Relationship Id="rId4" Type="http://schemas.openxmlformats.org/officeDocument/2006/relationships/image" Target="../media/image854.png"/><Relationship Id="rId39" Type="http://schemas.openxmlformats.org/officeDocument/2006/relationships/customXml" Target="../ink/ink880.xml"/><Relationship Id="rId38" Type="http://schemas.openxmlformats.org/officeDocument/2006/relationships/image" Target="../media/image869.png"/><Relationship Id="rId37" Type="http://schemas.openxmlformats.org/officeDocument/2006/relationships/customXml" Target="../ink/ink879.xml"/><Relationship Id="rId36" Type="http://schemas.openxmlformats.org/officeDocument/2006/relationships/image" Target="../media/image868.png"/><Relationship Id="rId35" Type="http://schemas.openxmlformats.org/officeDocument/2006/relationships/customXml" Target="../ink/ink878.xml"/><Relationship Id="rId34" Type="http://schemas.openxmlformats.org/officeDocument/2006/relationships/image" Target="../media/image867.png"/><Relationship Id="rId33" Type="http://schemas.openxmlformats.org/officeDocument/2006/relationships/customXml" Target="../ink/ink877.xml"/><Relationship Id="rId32" Type="http://schemas.openxmlformats.org/officeDocument/2006/relationships/image" Target="../media/image866.png"/><Relationship Id="rId31" Type="http://schemas.openxmlformats.org/officeDocument/2006/relationships/customXml" Target="../ink/ink876.xml"/><Relationship Id="rId30" Type="http://schemas.openxmlformats.org/officeDocument/2006/relationships/image" Target="../media/image865.png"/><Relationship Id="rId3" Type="http://schemas.openxmlformats.org/officeDocument/2006/relationships/tags" Target="../tags/tag202.xml"/><Relationship Id="rId29" Type="http://schemas.openxmlformats.org/officeDocument/2006/relationships/customXml" Target="../ink/ink875.xml"/><Relationship Id="rId28" Type="http://schemas.openxmlformats.org/officeDocument/2006/relationships/image" Target="../media/image864.png"/><Relationship Id="rId27" Type="http://schemas.openxmlformats.org/officeDocument/2006/relationships/customXml" Target="../ink/ink874.xml"/><Relationship Id="rId26" Type="http://schemas.openxmlformats.org/officeDocument/2006/relationships/image" Target="../media/image863.png"/><Relationship Id="rId25" Type="http://schemas.openxmlformats.org/officeDocument/2006/relationships/customXml" Target="../ink/ink873.xml"/><Relationship Id="rId24" Type="http://schemas.openxmlformats.org/officeDocument/2006/relationships/image" Target="../media/image862.png"/><Relationship Id="rId23" Type="http://schemas.openxmlformats.org/officeDocument/2006/relationships/customXml" Target="../ink/ink872.xml"/><Relationship Id="rId22" Type="http://schemas.openxmlformats.org/officeDocument/2006/relationships/image" Target="../media/image861.png"/><Relationship Id="rId21" Type="http://schemas.openxmlformats.org/officeDocument/2006/relationships/customXml" Target="../ink/ink871.xml"/><Relationship Id="rId20" Type="http://schemas.openxmlformats.org/officeDocument/2006/relationships/image" Target="../media/image860.png"/><Relationship Id="rId2" Type="http://schemas.openxmlformats.org/officeDocument/2006/relationships/tags" Target="../tags/tag201.xml"/><Relationship Id="rId19" Type="http://schemas.openxmlformats.org/officeDocument/2006/relationships/customXml" Target="../ink/ink870.xml"/><Relationship Id="rId18" Type="http://schemas.openxmlformats.org/officeDocument/2006/relationships/customXml" Target="../ink/ink869.xml"/><Relationship Id="rId17" Type="http://schemas.openxmlformats.org/officeDocument/2006/relationships/image" Target="../media/image859.png"/><Relationship Id="rId16" Type="http://schemas.openxmlformats.org/officeDocument/2006/relationships/customXml" Target="../ink/ink868.xml"/><Relationship Id="rId15" Type="http://schemas.openxmlformats.org/officeDocument/2006/relationships/image" Target="../media/image858.png"/><Relationship Id="rId14" Type="http://schemas.openxmlformats.org/officeDocument/2006/relationships/customXml" Target="../ink/ink867.xml"/><Relationship Id="rId13" Type="http://schemas.openxmlformats.org/officeDocument/2006/relationships/image" Target="../media/image857.png"/><Relationship Id="rId12" Type="http://schemas.openxmlformats.org/officeDocument/2006/relationships/customXml" Target="../ink/ink866.xml"/><Relationship Id="rId11" Type="http://schemas.openxmlformats.org/officeDocument/2006/relationships/image" Target="../media/image856.png"/><Relationship Id="rId10" Type="http://schemas.openxmlformats.org/officeDocument/2006/relationships/customXml" Target="../ink/ink865.xml"/><Relationship Id="rId1" Type="http://schemas.openxmlformats.org/officeDocument/2006/relationships/tags" Target="../tags/tag200.xml"/></Relationships>
</file>

<file path=ppt/slides/_rels/slide19.xml.rels><?xml version="1.0" encoding="UTF-8" standalone="yes"?>
<Relationships xmlns="http://schemas.openxmlformats.org/package/2006/relationships"><Relationship Id="rId9" Type="http://schemas.openxmlformats.org/officeDocument/2006/relationships/customXml" Target="../ink/ink897.xml"/><Relationship Id="rId8" Type="http://schemas.openxmlformats.org/officeDocument/2006/relationships/image" Target="../media/image887.png"/><Relationship Id="rId7" Type="http://schemas.openxmlformats.org/officeDocument/2006/relationships/customXml" Target="../ink/ink896.xml"/><Relationship Id="rId65" Type="http://schemas.openxmlformats.org/officeDocument/2006/relationships/notesSlide" Target="../notesSlides/notesSlide18.xml"/><Relationship Id="rId64" Type="http://schemas.openxmlformats.org/officeDocument/2006/relationships/slideLayout" Target="../slideLayouts/slideLayout2.xml"/><Relationship Id="rId63" Type="http://schemas.openxmlformats.org/officeDocument/2006/relationships/tags" Target="../tags/tag209.xml"/><Relationship Id="rId62" Type="http://schemas.openxmlformats.org/officeDocument/2006/relationships/image" Target="../media/image914.png"/><Relationship Id="rId61" Type="http://schemas.openxmlformats.org/officeDocument/2006/relationships/customXml" Target="../ink/ink923.xml"/><Relationship Id="rId60" Type="http://schemas.openxmlformats.org/officeDocument/2006/relationships/image" Target="../media/image913.png"/><Relationship Id="rId6" Type="http://schemas.openxmlformats.org/officeDocument/2006/relationships/image" Target="../media/image886.png"/><Relationship Id="rId59" Type="http://schemas.openxmlformats.org/officeDocument/2006/relationships/customXml" Target="../ink/ink922.xml"/><Relationship Id="rId58" Type="http://schemas.openxmlformats.org/officeDocument/2006/relationships/image" Target="../media/image912.png"/><Relationship Id="rId57" Type="http://schemas.openxmlformats.org/officeDocument/2006/relationships/customXml" Target="../ink/ink921.xml"/><Relationship Id="rId56" Type="http://schemas.openxmlformats.org/officeDocument/2006/relationships/image" Target="../media/image911.png"/><Relationship Id="rId55" Type="http://schemas.openxmlformats.org/officeDocument/2006/relationships/customXml" Target="../ink/ink920.xml"/><Relationship Id="rId54" Type="http://schemas.openxmlformats.org/officeDocument/2006/relationships/image" Target="../media/image910.png"/><Relationship Id="rId53" Type="http://schemas.openxmlformats.org/officeDocument/2006/relationships/customXml" Target="../ink/ink919.xml"/><Relationship Id="rId52" Type="http://schemas.openxmlformats.org/officeDocument/2006/relationships/image" Target="../media/image909.png"/><Relationship Id="rId51" Type="http://schemas.openxmlformats.org/officeDocument/2006/relationships/customXml" Target="../ink/ink918.xml"/><Relationship Id="rId50" Type="http://schemas.openxmlformats.org/officeDocument/2006/relationships/image" Target="../media/image908.png"/><Relationship Id="rId5" Type="http://schemas.openxmlformats.org/officeDocument/2006/relationships/tags" Target="../tags/tag208.xml"/><Relationship Id="rId49" Type="http://schemas.openxmlformats.org/officeDocument/2006/relationships/customXml" Target="../ink/ink917.xml"/><Relationship Id="rId48" Type="http://schemas.openxmlformats.org/officeDocument/2006/relationships/image" Target="../media/image907.png"/><Relationship Id="rId47" Type="http://schemas.openxmlformats.org/officeDocument/2006/relationships/customXml" Target="../ink/ink916.xml"/><Relationship Id="rId46" Type="http://schemas.openxmlformats.org/officeDocument/2006/relationships/image" Target="../media/image906.png"/><Relationship Id="rId45" Type="http://schemas.openxmlformats.org/officeDocument/2006/relationships/customXml" Target="../ink/ink915.xml"/><Relationship Id="rId44" Type="http://schemas.openxmlformats.org/officeDocument/2006/relationships/image" Target="../media/image905.png"/><Relationship Id="rId43" Type="http://schemas.openxmlformats.org/officeDocument/2006/relationships/customXml" Target="../ink/ink914.xml"/><Relationship Id="rId42" Type="http://schemas.openxmlformats.org/officeDocument/2006/relationships/image" Target="../media/image904.png"/><Relationship Id="rId41" Type="http://schemas.openxmlformats.org/officeDocument/2006/relationships/customXml" Target="../ink/ink913.xml"/><Relationship Id="rId40" Type="http://schemas.openxmlformats.org/officeDocument/2006/relationships/image" Target="../media/image903.png"/><Relationship Id="rId4" Type="http://schemas.openxmlformats.org/officeDocument/2006/relationships/tags" Target="../tags/tag207.xml"/><Relationship Id="rId39" Type="http://schemas.openxmlformats.org/officeDocument/2006/relationships/customXml" Target="../ink/ink912.xml"/><Relationship Id="rId38" Type="http://schemas.openxmlformats.org/officeDocument/2006/relationships/image" Target="../media/image902.png"/><Relationship Id="rId37" Type="http://schemas.openxmlformats.org/officeDocument/2006/relationships/customXml" Target="../ink/ink911.xml"/><Relationship Id="rId36" Type="http://schemas.openxmlformats.org/officeDocument/2006/relationships/image" Target="../media/image901.png"/><Relationship Id="rId35" Type="http://schemas.openxmlformats.org/officeDocument/2006/relationships/customXml" Target="../ink/ink910.xml"/><Relationship Id="rId34" Type="http://schemas.openxmlformats.org/officeDocument/2006/relationships/image" Target="../media/image900.png"/><Relationship Id="rId33" Type="http://schemas.openxmlformats.org/officeDocument/2006/relationships/customXml" Target="../ink/ink909.xml"/><Relationship Id="rId32" Type="http://schemas.openxmlformats.org/officeDocument/2006/relationships/image" Target="../media/image899.png"/><Relationship Id="rId31" Type="http://schemas.openxmlformats.org/officeDocument/2006/relationships/customXml" Target="../ink/ink908.xml"/><Relationship Id="rId30" Type="http://schemas.openxmlformats.org/officeDocument/2006/relationships/image" Target="../media/image898.png"/><Relationship Id="rId3" Type="http://schemas.openxmlformats.org/officeDocument/2006/relationships/tags" Target="../tags/tag206.xml"/><Relationship Id="rId29" Type="http://schemas.openxmlformats.org/officeDocument/2006/relationships/customXml" Target="../ink/ink907.xml"/><Relationship Id="rId28" Type="http://schemas.openxmlformats.org/officeDocument/2006/relationships/image" Target="../media/image897.png"/><Relationship Id="rId27" Type="http://schemas.openxmlformats.org/officeDocument/2006/relationships/customXml" Target="../ink/ink906.xml"/><Relationship Id="rId26" Type="http://schemas.openxmlformats.org/officeDocument/2006/relationships/image" Target="../media/image896.png"/><Relationship Id="rId25" Type="http://schemas.openxmlformats.org/officeDocument/2006/relationships/customXml" Target="../ink/ink905.xml"/><Relationship Id="rId24" Type="http://schemas.openxmlformats.org/officeDocument/2006/relationships/image" Target="../media/image895.png"/><Relationship Id="rId23" Type="http://schemas.openxmlformats.org/officeDocument/2006/relationships/customXml" Target="../ink/ink904.xml"/><Relationship Id="rId22" Type="http://schemas.openxmlformats.org/officeDocument/2006/relationships/image" Target="../media/image894.png"/><Relationship Id="rId21" Type="http://schemas.openxmlformats.org/officeDocument/2006/relationships/customXml" Target="../ink/ink903.xml"/><Relationship Id="rId20" Type="http://schemas.openxmlformats.org/officeDocument/2006/relationships/image" Target="../media/image893.png"/><Relationship Id="rId2" Type="http://schemas.openxmlformats.org/officeDocument/2006/relationships/image" Target="../media/image885.png"/><Relationship Id="rId19" Type="http://schemas.openxmlformats.org/officeDocument/2006/relationships/customXml" Target="../ink/ink902.xml"/><Relationship Id="rId18" Type="http://schemas.openxmlformats.org/officeDocument/2006/relationships/image" Target="../media/image892.png"/><Relationship Id="rId17" Type="http://schemas.openxmlformats.org/officeDocument/2006/relationships/customXml" Target="../ink/ink901.xml"/><Relationship Id="rId16" Type="http://schemas.openxmlformats.org/officeDocument/2006/relationships/image" Target="../media/image891.png"/><Relationship Id="rId15" Type="http://schemas.openxmlformats.org/officeDocument/2006/relationships/customXml" Target="../ink/ink900.xml"/><Relationship Id="rId14" Type="http://schemas.openxmlformats.org/officeDocument/2006/relationships/image" Target="../media/image890.png"/><Relationship Id="rId13" Type="http://schemas.openxmlformats.org/officeDocument/2006/relationships/customXml" Target="../ink/ink899.xml"/><Relationship Id="rId12" Type="http://schemas.openxmlformats.org/officeDocument/2006/relationships/image" Target="../media/image889.png"/><Relationship Id="rId11" Type="http://schemas.openxmlformats.org/officeDocument/2006/relationships/customXml" Target="../ink/ink898.xml"/><Relationship Id="rId10" Type="http://schemas.openxmlformats.org/officeDocument/2006/relationships/image" Target="../media/image888.png"/><Relationship Id="rId1" Type="http://schemas.openxmlformats.org/officeDocument/2006/relationships/tags" Target="../tags/tag205.xml"/></Relationships>
</file>

<file path=ppt/slides/_rels/slide2.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4" Type="http://schemas.openxmlformats.org/officeDocument/2006/relationships/notesSlide" Target="../notesSlides/notesSlide1.xml"/><Relationship Id="rId53" Type="http://schemas.openxmlformats.org/officeDocument/2006/relationships/slideLayout" Target="../slideLayouts/slideLayout2.xml"/><Relationship Id="rId52" Type="http://schemas.openxmlformats.org/officeDocument/2006/relationships/tags" Target="../tags/tag78.xml"/><Relationship Id="rId51" Type="http://schemas.openxmlformats.org/officeDocument/2006/relationships/image" Target="../media/image21.png"/><Relationship Id="rId50" Type="http://schemas.openxmlformats.org/officeDocument/2006/relationships/customXml" Target="../ink/ink18.xml"/><Relationship Id="rId5" Type="http://schemas.openxmlformats.org/officeDocument/2006/relationships/tags" Target="../tags/tag69.xml"/><Relationship Id="rId49" Type="http://schemas.openxmlformats.org/officeDocument/2006/relationships/image" Target="../media/image20.png"/><Relationship Id="rId48" Type="http://schemas.openxmlformats.org/officeDocument/2006/relationships/customXml" Target="../ink/ink17.xml"/><Relationship Id="rId47" Type="http://schemas.openxmlformats.org/officeDocument/2006/relationships/image" Target="../media/image19.png"/><Relationship Id="rId46" Type="http://schemas.openxmlformats.org/officeDocument/2006/relationships/customXml" Target="../ink/ink16.xml"/><Relationship Id="rId45" Type="http://schemas.openxmlformats.org/officeDocument/2006/relationships/image" Target="../media/image18.png"/><Relationship Id="rId44" Type="http://schemas.openxmlformats.org/officeDocument/2006/relationships/customXml" Target="../ink/ink15.xml"/><Relationship Id="rId43" Type="http://schemas.openxmlformats.org/officeDocument/2006/relationships/image" Target="../media/image17.png"/><Relationship Id="rId42" Type="http://schemas.openxmlformats.org/officeDocument/2006/relationships/customXml" Target="../ink/ink14.xml"/><Relationship Id="rId41" Type="http://schemas.openxmlformats.org/officeDocument/2006/relationships/image" Target="../media/image16.png"/><Relationship Id="rId40" Type="http://schemas.openxmlformats.org/officeDocument/2006/relationships/customXml" Target="../ink/ink13.xml"/><Relationship Id="rId4" Type="http://schemas.openxmlformats.org/officeDocument/2006/relationships/tags" Target="../tags/tag68.xml"/><Relationship Id="rId39" Type="http://schemas.openxmlformats.org/officeDocument/2006/relationships/image" Target="../media/image15.png"/><Relationship Id="rId38" Type="http://schemas.openxmlformats.org/officeDocument/2006/relationships/customXml" Target="../ink/ink12.xml"/><Relationship Id="rId37" Type="http://schemas.openxmlformats.org/officeDocument/2006/relationships/image" Target="../media/image14.png"/><Relationship Id="rId36" Type="http://schemas.openxmlformats.org/officeDocument/2006/relationships/customXml" Target="../ink/ink11.xml"/><Relationship Id="rId35" Type="http://schemas.openxmlformats.org/officeDocument/2006/relationships/image" Target="../media/image13.png"/><Relationship Id="rId34" Type="http://schemas.openxmlformats.org/officeDocument/2006/relationships/customXml" Target="../ink/ink10.xml"/><Relationship Id="rId33" Type="http://schemas.openxmlformats.org/officeDocument/2006/relationships/image" Target="../media/image12.png"/><Relationship Id="rId32" Type="http://schemas.openxmlformats.org/officeDocument/2006/relationships/customXml" Target="../ink/ink9.xml"/><Relationship Id="rId31" Type="http://schemas.openxmlformats.org/officeDocument/2006/relationships/image" Target="../media/image11.png"/><Relationship Id="rId30" Type="http://schemas.openxmlformats.org/officeDocument/2006/relationships/customXml" Target="../ink/ink8.xml"/><Relationship Id="rId3" Type="http://schemas.openxmlformats.org/officeDocument/2006/relationships/image" Target="../media/image1.jpeg"/><Relationship Id="rId29" Type="http://schemas.openxmlformats.org/officeDocument/2006/relationships/image" Target="../media/image10.png"/><Relationship Id="rId28" Type="http://schemas.openxmlformats.org/officeDocument/2006/relationships/customXml" Target="../ink/ink7.xml"/><Relationship Id="rId27" Type="http://schemas.openxmlformats.org/officeDocument/2006/relationships/image" Target="../media/image9.png"/><Relationship Id="rId26" Type="http://schemas.openxmlformats.org/officeDocument/2006/relationships/customXml" Target="../ink/ink6.xml"/><Relationship Id="rId25" Type="http://schemas.openxmlformats.org/officeDocument/2006/relationships/image" Target="../media/image8.png"/><Relationship Id="rId24" Type="http://schemas.openxmlformats.org/officeDocument/2006/relationships/customXml" Target="../ink/ink5.xml"/><Relationship Id="rId23" Type="http://schemas.openxmlformats.org/officeDocument/2006/relationships/image" Target="../media/image7.png"/><Relationship Id="rId22" Type="http://schemas.openxmlformats.org/officeDocument/2006/relationships/customXml" Target="../ink/ink4.xml"/><Relationship Id="rId21" Type="http://schemas.openxmlformats.org/officeDocument/2006/relationships/image" Target="../media/image6.png"/><Relationship Id="rId20" Type="http://schemas.openxmlformats.org/officeDocument/2006/relationships/customXml" Target="../ink/ink3.xml"/><Relationship Id="rId2" Type="http://schemas.openxmlformats.org/officeDocument/2006/relationships/tags" Target="../tags/tag67.xml"/><Relationship Id="rId19" Type="http://schemas.openxmlformats.org/officeDocument/2006/relationships/image" Target="../media/image5.png"/><Relationship Id="rId18" Type="http://schemas.openxmlformats.org/officeDocument/2006/relationships/customXml" Target="../ink/ink2.xml"/><Relationship Id="rId17" Type="http://schemas.openxmlformats.org/officeDocument/2006/relationships/image" Target="../media/image4.png"/><Relationship Id="rId16" Type="http://schemas.openxmlformats.org/officeDocument/2006/relationships/customXml" Target="../ink/ink1.xml"/><Relationship Id="rId15" Type="http://schemas.openxmlformats.org/officeDocument/2006/relationships/image" Target="../media/image3.png"/><Relationship Id="rId14" Type="http://schemas.openxmlformats.org/officeDocument/2006/relationships/tags" Target="../tags/tag77.xml"/><Relationship Id="rId13" Type="http://schemas.openxmlformats.org/officeDocument/2006/relationships/image" Target="../media/image2.png"/><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1.xml"/><Relationship Id="rId1" Type="http://schemas.openxmlformats.org/officeDocument/2006/relationships/tags" Target="../tags/tag210.xml"/></Relationships>
</file>

<file path=ppt/slides/_rels/slide3.xml.rels><?xml version="1.0" encoding="UTF-8" standalone="yes"?>
<Relationships xmlns="http://schemas.openxmlformats.org/package/2006/relationships"><Relationship Id="rId99" Type="http://schemas.openxmlformats.org/officeDocument/2006/relationships/image" Target="../media/image69.png"/><Relationship Id="rId98" Type="http://schemas.openxmlformats.org/officeDocument/2006/relationships/customXml" Target="../ink/ink61.xml"/><Relationship Id="rId97" Type="http://schemas.openxmlformats.org/officeDocument/2006/relationships/image" Target="../media/image68.png"/><Relationship Id="rId96" Type="http://schemas.openxmlformats.org/officeDocument/2006/relationships/customXml" Target="../ink/ink60.xml"/><Relationship Id="rId95" Type="http://schemas.openxmlformats.org/officeDocument/2006/relationships/image" Target="../media/image67.png"/><Relationship Id="rId94" Type="http://schemas.openxmlformats.org/officeDocument/2006/relationships/customXml" Target="../ink/ink59.xml"/><Relationship Id="rId93" Type="http://schemas.openxmlformats.org/officeDocument/2006/relationships/image" Target="../media/image66.png"/><Relationship Id="rId92" Type="http://schemas.openxmlformats.org/officeDocument/2006/relationships/customXml" Target="../ink/ink58.xml"/><Relationship Id="rId91" Type="http://schemas.openxmlformats.org/officeDocument/2006/relationships/image" Target="../media/image65.png"/><Relationship Id="rId90" Type="http://schemas.openxmlformats.org/officeDocument/2006/relationships/customXml" Target="../ink/ink57.xml"/><Relationship Id="rId9" Type="http://schemas.openxmlformats.org/officeDocument/2006/relationships/tags" Target="../tags/tag84.xml"/><Relationship Id="rId89" Type="http://schemas.openxmlformats.org/officeDocument/2006/relationships/image" Target="../media/image64.png"/><Relationship Id="rId88" Type="http://schemas.openxmlformats.org/officeDocument/2006/relationships/customXml" Target="../ink/ink56.xml"/><Relationship Id="rId87" Type="http://schemas.openxmlformats.org/officeDocument/2006/relationships/image" Target="../media/image63.png"/><Relationship Id="rId86" Type="http://schemas.openxmlformats.org/officeDocument/2006/relationships/customXml" Target="../ink/ink55.xml"/><Relationship Id="rId85" Type="http://schemas.openxmlformats.org/officeDocument/2006/relationships/image" Target="../media/image62.png"/><Relationship Id="rId84" Type="http://schemas.openxmlformats.org/officeDocument/2006/relationships/customXml" Target="../ink/ink54.xml"/><Relationship Id="rId83" Type="http://schemas.openxmlformats.org/officeDocument/2006/relationships/image" Target="../media/image61.png"/><Relationship Id="rId82" Type="http://schemas.openxmlformats.org/officeDocument/2006/relationships/customXml" Target="../ink/ink53.xml"/><Relationship Id="rId81" Type="http://schemas.openxmlformats.org/officeDocument/2006/relationships/image" Target="../media/image60.png"/><Relationship Id="rId80" Type="http://schemas.openxmlformats.org/officeDocument/2006/relationships/customXml" Target="../ink/ink52.xml"/><Relationship Id="rId8" Type="http://schemas.openxmlformats.org/officeDocument/2006/relationships/image" Target="../media/image24.png"/><Relationship Id="rId79" Type="http://schemas.openxmlformats.org/officeDocument/2006/relationships/image" Target="../media/image59.png"/><Relationship Id="rId78" Type="http://schemas.openxmlformats.org/officeDocument/2006/relationships/customXml" Target="../ink/ink51.xml"/><Relationship Id="rId77" Type="http://schemas.openxmlformats.org/officeDocument/2006/relationships/image" Target="../media/image58.png"/><Relationship Id="rId76" Type="http://schemas.openxmlformats.org/officeDocument/2006/relationships/customXml" Target="../ink/ink50.xml"/><Relationship Id="rId75" Type="http://schemas.openxmlformats.org/officeDocument/2006/relationships/image" Target="../media/image57.png"/><Relationship Id="rId74" Type="http://schemas.openxmlformats.org/officeDocument/2006/relationships/customXml" Target="../ink/ink49.xml"/><Relationship Id="rId73" Type="http://schemas.openxmlformats.org/officeDocument/2006/relationships/image" Target="../media/image56.png"/><Relationship Id="rId72" Type="http://schemas.openxmlformats.org/officeDocument/2006/relationships/customXml" Target="../ink/ink48.xml"/><Relationship Id="rId71" Type="http://schemas.openxmlformats.org/officeDocument/2006/relationships/image" Target="../media/image55.png"/><Relationship Id="rId70" Type="http://schemas.openxmlformats.org/officeDocument/2006/relationships/customXml" Target="../ink/ink47.xml"/><Relationship Id="rId7" Type="http://schemas.openxmlformats.org/officeDocument/2006/relationships/tags" Target="../tags/tag83.xml"/><Relationship Id="rId69" Type="http://schemas.openxmlformats.org/officeDocument/2006/relationships/image" Target="../media/image54.png"/><Relationship Id="rId68" Type="http://schemas.openxmlformats.org/officeDocument/2006/relationships/customXml" Target="../ink/ink46.xml"/><Relationship Id="rId67" Type="http://schemas.openxmlformats.org/officeDocument/2006/relationships/image" Target="../media/image53.png"/><Relationship Id="rId66" Type="http://schemas.openxmlformats.org/officeDocument/2006/relationships/customXml" Target="../ink/ink45.xml"/><Relationship Id="rId65" Type="http://schemas.openxmlformats.org/officeDocument/2006/relationships/image" Target="../media/image52.png"/><Relationship Id="rId64" Type="http://schemas.openxmlformats.org/officeDocument/2006/relationships/customXml" Target="../ink/ink44.xml"/><Relationship Id="rId63" Type="http://schemas.openxmlformats.org/officeDocument/2006/relationships/image" Target="../media/image51.png"/><Relationship Id="rId62" Type="http://schemas.openxmlformats.org/officeDocument/2006/relationships/customXml" Target="../ink/ink43.xml"/><Relationship Id="rId61" Type="http://schemas.openxmlformats.org/officeDocument/2006/relationships/image" Target="../media/image50.png"/><Relationship Id="rId60" Type="http://schemas.openxmlformats.org/officeDocument/2006/relationships/customXml" Target="../ink/ink42.xml"/><Relationship Id="rId6" Type="http://schemas.openxmlformats.org/officeDocument/2006/relationships/tags" Target="../tags/tag82.xml"/><Relationship Id="rId59" Type="http://schemas.openxmlformats.org/officeDocument/2006/relationships/image" Target="../media/image49.png"/><Relationship Id="rId58" Type="http://schemas.openxmlformats.org/officeDocument/2006/relationships/customXml" Target="../ink/ink41.xml"/><Relationship Id="rId57" Type="http://schemas.openxmlformats.org/officeDocument/2006/relationships/image" Target="../media/image48.png"/><Relationship Id="rId56" Type="http://schemas.openxmlformats.org/officeDocument/2006/relationships/customXml" Target="../ink/ink40.xml"/><Relationship Id="rId55" Type="http://schemas.openxmlformats.org/officeDocument/2006/relationships/image" Target="../media/image47.png"/><Relationship Id="rId54" Type="http://schemas.openxmlformats.org/officeDocument/2006/relationships/customXml" Target="../ink/ink39.xml"/><Relationship Id="rId53" Type="http://schemas.openxmlformats.org/officeDocument/2006/relationships/image" Target="../media/image46.png"/><Relationship Id="rId52" Type="http://schemas.openxmlformats.org/officeDocument/2006/relationships/customXml" Target="../ink/ink38.xml"/><Relationship Id="rId51" Type="http://schemas.openxmlformats.org/officeDocument/2006/relationships/image" Target="../media/image45.png"/><Relationship Id="rId50" Type="http://schemas.openxmlformats.org/officeDocument/2006/relationships/customXml" Target="../ink/ink37.xml"/><Relationship Id="rId5" Type="http://schemas.openxmlformats.org/officeDocument/2006/relationships/tags" Target="../tags/tag81.xml"/><Relationship Id="rId49" Type="http://schemas.openxmlformats.org/officeDocument/2006/relationships/image" Target="../media/image44.png"/><Relationship Id="rId48" Type="http://schemas.openxmlformats.org/officeDocument/2006/relationships/customXml" Target="../ink/ink36.xml"/><Relationship Id="rId47" Type="http://schemas.openxmlformats.org/officeDocument/2006/relationships/image" Target="../media/image43.png"/><Relationship Id="rId46" Type="http://schemas.openxmlformats.org/officeDocument/2006/relationships/customXml" Target="../ink/ink35.xml"/><Relationship Id="rId45" Type="http://schemas.openxmlformats.org/officeDocument/2006/relationships/image" Target="../media/image42.png"/><Relationship Id="rId44" Type="http://schemas.openxmlformats.org/officeDocument/2006/relationships/customXml" Target="../ink/ink34.xml"/><Relationship Id="rId43" Type="http://schemas.openxmlformats.org/officeDocument/2006/relationships/image" Target="../media/image41.png"/><Relationship Id="rId42" Type="http://schemas.openxmlformats.org/officeDocument/2006/relationships/customXml" Target="../ink/ink33.xml"/><Relationship Id="rId41" Type="http://schemas.openxmlformats.org/officeDocument/2006/relationships/image" Target="../media/image40.png"/><Relationship Id="rId40" Type="http://schemas.openxmlformats.org/officeDocument/2006/relationships/customXml" Target="../ink/ink32.xml"/><Relationship Id="rId4" Type="http://schemas.openxmlformats.org/officeDocument/2006/relationships/image" Target="../media/image23.png"/><Relationship Id="rId39" Type="http://schemas.openxmlformats.org/officeDocument/2006/relationships/image" Target="../media/image39.png"/><Relationship Id="rId38" Type="http://schemas.openxmlformats.org/officeDocument/2006/relationships/customXml" Target="../ink/ink31.xml"/><Relationship Id="rId37" Type="http://schemas.openxmlformats.org/officeDocument/2006/relationships/image" Target="../media/image38.png"/><Relationship Id="rId36" Type="http://schemas.openxmlformats.org/officeDocument/2006/relationships/customXml" Target="../ink/ink30.xml"/><Relationship Id="rId35" Type="http://schemas.openxmlformats.org/officeDocument/2006/relationships/image" Target="../media/image37.png"/><Relationship Id="rId34" Type="http://schemas.openxmlformats.org/officeDocument/2006/relationships/customXml" Target="../ink/ink29.xml"/><Relationship Id="rId33" Type="http://schemas.openxmlformats.org/officeDocument/2006/relationships/image" Target="../media/image36.png"/><Relationship Id="rId32" Type="http://schemas.openxmlformats.org/officeDocument/2006/relationships/customXml" Target="../ink/ink28.xml"/><Relationship Id="rId31" Type="http://schemas.openxmlformats.org/officeDocument/2006/relationships/image" Target="../media/image35.png"/><Relationship Id="rId30" Type="http://schemas.openxmlformats.org/officeDocument/2006/relationships/customXml" Target="../ink/ink27.xml"/><Relationship Id="rId3" Type="http://schemas.openxmlformats.org/officeDocument/2006/relationships/tags" Target="../tags/tag80.xml"/><Relationship Id="rId29" Type="http://schemas.openxmlformats.org/officeDocument/2006/relationships/image" Target="../media/image34.png"/><Relationship Id="rId28" Type="http://schemas.openxmlformats.org/officeDocument/2006/relationships/customXml" Target="../ink/ink26.xml"/><Relationship Id="rId27" Type="http://schemas.openxmlformats.org/officeDocument/2006/relationships/image" Target="../media/image33.png"/><Relationship Id="rId26" Type="http://schemas.openxmlformats.org/officeDocument/2006/relationships/customXml" Target="../ink/ink25.xml"/><Relationship Id="rId25" Type="http://schemas.openxmlformats.org/officeDocument/2006/relationships/image" Target="../media/image32.png"/><Relationship Id="rId24" Type="http://schemas.openxmlformats.org/officeDocument/2006/relationships/customXml" Target="../ink/ink24.xml"/><Relationship Id="rId23" Type="http://schemas.openxmlformats.org/officeDocument/2006/relationships/image" Target="../media/image31.png"/><Relationship Id="rId22" Type="http://schemas.openxmlformats.org/officeDocument/2006/relationships/customXml" Target="../ink/ink23.xml"/><Relationship Id="rId21" Type="http://schemas.openxmlformats.org/officeDocument/2006/relationships/image" Target="../media/image30.png"/><Relationship Id="rId20" Type="http://schemas.openxmlformats.org/officeDocument/2006/relationships/customXml" Target="../ink/ink22.xml"/><Relationship Id="rId2" Type="http://schemas.openxmlformats.org/officeDocument/2006/relationships/image" Target="../media/image22.png"/><Relationship Id="rId19" Type="http://schemas.openxmlformats.org/officeDocument/2006/relationships/image" Target="../media/image29.png"/><Relationship Id="rId18" Type="http://schemas.openxmlformats.org/officeDocument/2006/relationships/customXml" Target="../ink/ink21.xml"/><Relationship Id="rId17" Type="http://schemas.openxmlformats.org/officeDocument/2006/relationships/image" Target="../media/image28.png"/><Relationship Id="rId160" Type="http://schemas.openxmlformats.org/officeDocument/2006/relationships/notesSlide" Target="../notesSlides/notesSlide2.xml"/><Relationship Id="rId16" Type="http://schemas.openxmlformats.org/officeDocument/2006/relationships/customXml" Target="../ink/ink20.xml"/><Relationship Id="rId159" Type="http://schemas.openxmlformats.org/officeDocument/2006/relationships/slideLayout" Target="../slideLayouts/slideLayout2.xml"/><Relationship Id="rId158" Type="http://schemas.openxmlformats.org/officeDocument/2006/relationships/tags" Target="../tags/tag87.xml"/><Relationship Id="rId157" Type="http://schemas.openxmlformats.org/officeDocument/2006/relationships/image" Target="../media/image98.png"/><Relationship Id="rId156" Type="http://schemas.openxmlformats.org/officeDocument/2006/relationships/customXml" Target="../ink/ink90.xml"/><Relationship Id="rId155" Type="http://schemas.openxmlformats.org/officeDocument/2006/relationships/image" Target="../media/image97.png"/><Relationship Id="rId154" Type="http://schemas.openxmlformats.org/officeDocument/2006/relationships/customXml" Target="../ink/ink89.xml"/><Relationship Id="rId153" Type="http://schemas.openxmlformats.org/officeDocument/2006/relationships/image" Target="../media/image96.png"/><Relationship Id="rId152" Type="http://schemas.openxmlformats.org/officeDocument/2006/relationships/customXml" Target="../ink/ink88.xml"/><Relationship Id="rId151" Type="http://schemas.openxmlformats.org/officeDocument/2006/relationships/image" Target="../media/image95.png"/><Relationship Id="rId150" Type="http://schemas.openxmlformats.org/officeDocument/2006/relationships/customXml" Target="../ink/ink87.xml"/><Relationship Id="rId15" Type="http://schemas.openxmlformats.org/officeDocument/2006/relationships/image" Target="../media/image27.png"/><Relationship Id="rId149" Type="http://schemas.openxmlformats.org/officeDocument/2006/relationships/image" Target="../media/image94.png"/><Relationship Id="rId148" Type="http://schemas.openxmlformats.org/officeDocument/2006/relationships/customXml" Target="../ink/ink86.xml"/><Relationship Id="rId147" Type="http://schemas.openxmlformats.org/officeDocument/2006/relationships/image" Target="../media/image93.png"/><Relationship Id="rId146" Type="http://schemas.openxmlformats.org/officeDocument/2006/relationships/customXml" Target="../ink/ink85.xml"/><Relationship Id="rId145" Type="http://schemas.openxmlformats.org/officeDocument/2006/relationships/image" Target="../media/image92.png"/><Relationship Id="rId144" Type="http://schemas.openxmlformats.org/officeDocument/2006/relationships/customXml" Target="../ink/ink84.xml"/><Relationship Id="rId143" Type="http://schemas.openxmlformats.org/officeDocument/2006/relationships/image" Target="../media/image91.png"/><Relationship Id="rId142" Type="http://schemas.openxmlformats.org/officeDocument/2006/relationships/customXml" Target="../ink/ink83.xml"/><Relationship Id="rId141" Type="http://schemas.openxmlformats.org/officeDocument/2006/relationships/image" Target="../media/image90.png"/><Relationship Id="rId140" Type="http://schemas.openxmlformats.org/officeDocument/2006/relationships/customXml" Target="../ink/ink82.xml"/><Relationship Id="rId14" Type="http://schemas.openxmlformats.org/officeDocument/2006/relationships/customXml" Target="../ink/ink19.xml"/><Relationship Id="rId139" Type="http://schemas.openxmlformats.org/officeDocument/2006/relationships/image" Target="../media/image89.png"/><Relationship Id="rId138" Type="http://schemas.openxmlformats.org/officeDocument/2006/relationships/customXml" Target="../ink/ink81.xml"/><Relationship Id="rId137" Type="http://schemas.openxmlformats.org/officeDocument/2006/relationships/image" Target="../media/image88.png"/><Relationship Id="rId136" Type="http://schemas.openxmlformats.org/officeDocument/2006/relationships/customXml" Target="../ink/ink80.xml"/><Relationship Id="rId135" Type="http://schemas.openxmlformats.org/officeDocument/2006/relationships/image" Target="../media/image87.png"/><Relationship Id="rId134" Type="http://schemas.openxmlformats.org/officeDocument/2006/relationships/customXml" Target="../ink/ink79.xml"/><Relationship Id="rId133" Type="http://schemas.openxmlformats.org/officeDocument/2006/relationships/image" Target="../media/image86.png"/><Relationship Id="rId132" Type="http://schemas.openxmlformats.org/officeDocument/2006/relationships/customXml" Target="../ink/ink78.xml"/><Relationship Id="rId131" Type="http://schemas.openxmlformats.org/officeDocument/2006/relationships/image" Target="../media/image85.png"/><Relationship Id="rId130" Type="http://schemas.openxmlformats.org/officeDocument/2006/relationships/customXml" Target="../ink/ink77.xml"/><Relationship Id="rId13" Type="http://schemas.openxmlformats.org/officeDocument/2006/relationships/tags" Target="../tags/tag86.xml"/><Relationship Id="rId129" Type="http://schemas.openxmlformats.org/officeDocument/2006/relationships/image" Target="../media/image84.png"/><Relationship Id="rId128" Type="http://schemas.openxmlformats.org/officeDocument/2006/relationships/customXml" Target="../ink/ink76.xml"/><Relationship Id="rId127" Type="http://schemas.openxmlformats.org/officeDocument/2006/relationships/image" Target="../media/image83.png"/><Relationship Id="rId126" Type="http://schemas.openxmlformats.org/officeDocument/2006/relationships/customXml" Target="../ink/ink75.xml"/><Relationship Id="rId125" Type="http://schemas.openxmlformats.org/officeDocument/2006/relationships/image" Target="../media/image82.png"/><Relationship Id="rId124" Type="http://schemas.openxmlformats.org/officeDocument/2006/relationships/customXml" Target="../ink/ink74.xml"/><Relationship Id="rId123" Type="http://schemas.openxmlformats.org/officeDocument/2006/relationships/image" Target="../media/image81.png"/><Relationship Id="rId122" Type="http://schemas.openxmlformats.org/officeDocument/2006/relationships/customXml" Target="../ink/ink73.xml"/><Relationship Id="rId121" Type="http://schemas.openxmlformats.org/officeDocument/2006/relationships/image" Target="../media/image80.png"/><Relationship Id="rId120" Type="http://schemas.openxmlformats.org/officeDocument/2006/relationships/customXml" Target="../ink/ink72.xml"/><Relationship Id="rId12" Type="http://schemas.openxmlformats.org/officeDocument/2006/relationships/image" Target="../media/image26.png"/><Relationship Id="rId119" Type="http://schemas.openxmlformats.org/officeDocument/2006/relationships/image" Target="../media/image79.png"/><Relationship Id="rId118" Type="http://schemas.openxmlformats.org/officeDocument/2006/relationships/customXml" Target="../ink/ink71.xml"/><Relationship Id="rId117" Type="http://schemas.openxmlformats.org/officeDocument/2006/relationships/image" Target="../media/image78.png"/><Relationship Id="rId116" Type="http://schemas.openxmlformats.org/officeDocument/2006/relationships/customXml" Target="../ink/ink70.xml"/><Relationship Id="rId115" Type="http://schemas.openxmlformats.org/officeDocument/2006/relationships/image" Target="../media/image77.png"/><Relationship Id="rId114" Type="http://schemas.openxmlformats.org/officeDocument/2006/relationships/customXml" Target="../ink/ink69.xml"/><Relationship Id="rId113" Type="http://schemas.openxmlformats.org/officeDocument/2006/relationships/image" Target="../media/image76.png"/><Relationship Id="rId112" Type="http://schemas.openxmlformats.org/officeDocument/2006/relationships/customXml" Target="../ink/ink68.xml"/><Relationship Id="rId111" Type="http://schemas.openxmlformats.org/officeDocument/2006/relationships/image" Target="../media/image75.png"/><Relationship Id="rId110" Type="http://schemas.openxmlformats.org/officeDocument/2006/relationships/customXml" Target="../ink/ink67.xml"/><Relationship Id="rId11" Type="http://schemas.openxmlformats.org/officeDocument/2006/relationships/tags" Target="../tags/tag85.xml"/><Relationship Id="rId109" Type="http://schemas.openxmlformats.org/officeDocument/2006/relationships/image" Target="../media/image74.png"/><Relationship Id="rId108" Type="http://schemas.openxmlformats.org/officeDocument/2006/relationships/customXml" Target="../ink/ink66.xml"/><Relationship Id="rId107" Type="http://schemas.openxmlformats.org/officeDocument/2006/relationships/image" Target="../media/image73.png"/><Relationship Id="rId106" Type="http://schemas.openxmlformats.org/officeDocument/2006/relationships/customXml" Target="../ink/ink65.xml"/><Relationship Id="rId105" Type="http://schemas.openxmlformats.org/officeDocument/2006/relationships/image" Target="../media/image72.png"/><Relationship Id="rId104" Type="http://schemas.openxmlformats.org/officeDocument/2006/relationships/customXml" Target="../ink/ink64.xml"/><Relationship Id="rId103" Type="http://schemas.openxmlformats.org/officeDocument/2006/relationships/image" Target="../media/image71.png"/><Relationship Id="rId102" Type="http://schemas.openxmlformats.org/officeDocument/2006/relationships/customXml" Target="../ink/ink63.xml"/><Relationship Id="rId101" Type="http://schemas.openxmlformats.org/officeDocument/2006/relationships/image" Target="../media/image70.png"/><Relationship Id="rId100" Type="http://schemas.openxmlformats.org/officeDocument/2006/relationships/customXml" Target="../ink/ink62.xml"/><Relationship Id="rId10" Type="http://schemas.openxmlformats.org/officeDocument/2006/relationships/image" Target="../media/image25.png"/><Relationship Id="rId1" Type="http://schemas.openxmlformats.org/officeDocument/2006/relationships/tags" Target="../tags/tag79.xml"/></Relationships>
</file>

<file path=ppt/slides/_rels/slide4.xml.rels><?xml version="1.0" encoding="UTF-8" standalone="yes"?>
<Relationships xmlns="http://schemas.openxmlformats.org/package/2006/relationships"><Relationship Id="rId9" Type="http://schemas.openxmlformats.org/officeDocument/2006/relationships/image" Target="../media/image101.png"/><Relationship Id="rId8" Type="http://schemas.openxmlformats.org/officeDocument/2006/relationships/customXml" Target="../ink/ink91.xml"/><Relationship Id="rId7" Type="http://schemas.openxmlformats.org/officeDocument/2006/relationships/tags" Target="../tags/tag92.xml"/><Relationship Id="rId6" Type="http://schemas.openxmlformats.org/officeDocument/2006/relationships/image" Target="../media/image100.png"/><Relationship Id="rId58" Type="http://schemas.openxmlformats.org/officeDocument/2006/relationships/notesSlide" Target="../notesSlides/notesSlide3.xml"/><Relationship Id="rId57" Type="http://schemas.openxmlformats.org/officeDocument/2006/relationships/slideLayout" Target="../slideLayouts/slideLayout2.xml"/><Relationship Id="rId56" Type="http://schemas.openxmlformats.org/officeDocument/2006/relationships/tags" Target="../tags/tag93.xml"/><Relationship Id="rId55" Type="http://schemas.openxmlformats.org/officeDocument/2006/relationships/image" Target="../media/image124.png"/><Relationship Id="rId54" Type="http://schemas.openxmlformats.org/officeDocument/2006/relationships/customXml" Target="../ink/ink114.xml"/><Relationship Id="rId53" Type="http://schemas.openxmlformats.org/officeDocument/2006/relationships/image" Target="../media/image123.png"/><Relationship Id="rId52" Type="http://schemas.openxmlformats.org/officeDocument/2006/relationships/customXml" Target="../ink/ink113.xml"/><Relationship Id="rId51" Type="http://schemas.openxmlformats.org/officeDocument/2006/relationships/image" Target="../media/image122.png"/><Relationship Id="rId50" Type="http://schemas.openxmlformats.org/officeDocument/2006/relationships/customXml" Target="../ink/ink112.xml"/><Relationship Id="rId5" Type="http://schemas.openxmlformats.org/officeDocument/2006/relationships/tags" Target="../tags/tag91.xml"/><Relationship Id="rId49" Type="http://schemas.openxmlformats.org/officeDocument/2006/relationships/image" Target="../media/image121.png"/><Relationship Id="rId48" Type="http://schemas.openxmlformats.org/officeDocument/2006/relationships/customXml" Target="../ink/ink111.xml"/><Relationship Id="rId47" Type="http://schemas.openxmlformats.org/officeDocument/2006/relationships/image" Target="../media/image120.png"/><Relationship Id="rId46" Type="http://schemas.openxmlformats.org/officeDocument/2006/relationships/customXml" Target="../ink/ink110.xml"/><Relationship Id="rId45" Type="http://schemas.openxmlformats.org/officeDocument/2006/relationships/image" Target="../media/image119.png"/><Relationship Id="rId44" Type="http://schemas.openxmlformats.org/officeDocument/2006/relationships/customXml" Target="../ink/ink109.xml"/><Relationship Id="rId43" Type="http://schemas.openxmlformats.org/officeDocument/2006/relationships/image" Target="../media/image118.png"/><Relationship Id="rId42" Type="http://schemas.openxmlformats.org/officeDocument/2006/relationships/customXml" Target="../ink/ink108.xml"/><Relationship Id="rId41" Type="http://schemas.openxmlformats.org/officeDocument/2006/relationships/image" Target="../media/image117.png"/><Relationship Id="rId40" Type="http://schemas.openxmlformats.org/officeDocument/2006/relationships/customXml" Target="../ink/ink107.xml"/><Relationship Id="rId4" Type="http://schemas.openxmlformats.org/officeDocument/2006/relationships/tags" Target="../tags/tag90.xml"/><Relationship Id="rId39" Type="http://schemas.openxmlformats.org/officeDocument/2006/relationships/image" Target="../media/image116.png"/><Relationship Id="rId38" Type="http://schemas.openxmlformats.org/officeDocument/2006/relationships/customXml" Target="../ink/ink106.xml"/><Relationship Id="rId37" Type="http://schemas.openxmlformats.org/officeDocument/2006/relationships/image" Target="../media/image115.png"/><Relationship Id="rId36" Type="http://schemas.openxmlformats.org/officeDocument/2006/relationships/customXml" Target="../ink/ink105.xml"/><Relationship Id="rId35" Type="http://schemas.openxmlformats.org/officeDocument/2006/relationships/image" Target="../media/image114.png"/><Relationship Id="rId34" Type="http://schemas.openxmlformats.org/officeDocument/2006/relationships/customXml" Target="../ink/ink104.xml"/><Relationship Id="rId33" Type="http://schemas.openxmlformats.org/officeDocument/2006/relationships/image" Target="../media/image113.png"/><Relationship Id="rId32" Type="http://schemas.openxmlformats.org/officeDocument/2006/relationships/customXml" Target="../ink/ink103.xml"/><Relationship Id="rId31" Type="http://schemas.openxmlformats.org/officeDocument/2006/relationships/image" Target="../media/image112.png"/><Relationship Id="rId30" Type="http://schemas.openxmlformats.org/officeDocument/2006/relationships/customXml" Target="../ink/ink102.xml"/><Relationship Id="rId3" Type="http://schemas.openxmlformats.org/officeDocument/2006/relationships/tags" Target="../tags/tag89.xml"/><Relationship Id="rId29" Type="http://schemas.openxmlformats.org/officeDocument/2006/relationships/image" Target="../media/image111.png"/><Relationship Id="rId28" Type="http://schemas.openxmlformats.org/officeDocument/2006/relationships/customXml" Target="../ink/ink101.xml"/><Relationship Id="rId27" Type="http://schemas.openxmlformats.org/officeDocument/2006/relationships/image" Target="../media/image110.png"/><Relationship Id="rId26" Type="http://schemas.openxmlformats.org/officeDocument/2006/relationships/customXml" Target="../ink/ink100.xml"/><Relationship Id="rId25" Type="http://schemas.openxmlformats.org/officeDocument/2006/relationships/image" Target="../media/image109.png"/><Relationship Id="rId24" Type="http://schemas.openxmlformats.org/officeDocument/2006/relationships/customXml" Target="../ink/ink99.xml"/><Relationship Id="rId23" Type="http://schemas.openxmlformats.org/officeDocument/2006/relationships/image" Target="../media/image108.png"/><Relationship Id="rId22" Type="http://schemas.openxmlformats.org/officeDocument/2006/relationships/customXml" Target="../ink/ink98.xml"/><Relationship Id="rId21" Type="http://schemas.openxmlformats.org/officeDocument/2006/relationships/image" Target="../media/image107.png"/><Relationship Id="rId20" Type="http://schemas.openxmlformats.org/officeDocument/2006/relationships/customXml" Target="../ink/ink97.xml"/><Relationship Id="rId2" Type="http://schemas.openxmlformats.org/officeDocument/2006/relationships/image" Target="../media/image99.png"/><Relationship Id="rId19" Type="http://schemas.openxmlformats.org/officeDocument/2006/relationships/image" Target="../media/image106.png"/><Relationship Id="rId18" Type="http://schemas.openxmlformats.org/officeDocument/2006/relationships/customXml" Target="../ink/ink96.xml"/><Relationship Id="rId17" Type="http://schemas.openxmlformats.org/officeDocument/2006/relationships/image" Target="../media/image105.png"/><Relationship Id="rId16" Type="http://schemas.openxmlformats.org/officeDocument/2006/relationships/customXml" Target="../ink/ink95.xml"/><Relationship Id="rId15" Type="http://schemas.openxmlformats.org/officeDocument/2006/relationships/image" Target="../media/image104.png"/><Relationship Id="rId14" Type="http://schemas.openxmlformats.org/officeDocument/2006/relationships/customXml" Target="../ink/ink94.xml"/><Relationship Id="rId13" Type="http://schemas.openxmlformats.org/officeDocument/2006/relationships/image" Target="../media/image103.png"/><Relationship Id="rId12" Type="http://schemas.openxmlformats.org/officeDocument/2006/relationships/customXml" Target="../ink/ink93.xml"/><Relationship Id="rId11" Type="http://schemas.openxmlformats.org/officeDocument/2006/relationships/image" Target="../media/image102.png"/><Relationship Id="rId10" Type="http://schemas.openxmlformats.org/officeDocument/2006/relationships/customXml" Target="../ink/ink92.xml"/><Relationship Id="rId1" Type="http://schemas.openxmlformats.org/officeDocument/2006/relationships/tags" Target="../tags/tag88.xml"/></Relationships>
</file>

<file path=ppt/slides/_rels/slide5.xml.rels><?xml version="1.0" encoding="UTF-8" standalone="yes"?>
<Relationships xmlns="http://schemas.openxmlformats.org/package/2006/relationships"><Relationship Id="rId99" Type="http://schemas.openxmlformats.org/officeDocument/2006/relationships/customXml" Target="../ink/ink159.xml"/><Relationship Id="rId98" Type="http://schemas.openxmlformats.org/officeDocument/2006/relationships/image" Target="../media/image171.png"/><Relationship Id="rId97" Type="http://schemas.openxmlformats.org/officeDocument/2006/relationships/customXml" Target="../ink/ink158.xml"/><Relationship Id="rId96" Type="http://schemas.openxmlformats.org/officeDocument/2006/relationships/image" Target="../media/image170.png"/><Relationship Id="rId95" Type="http://schemas.openxmlformats.org/officeDocument/2006/relationships/customXml" Target="../ink/ink157.xml"/><Relationship Id="rId94" Type="http://schemas.openxmlformats.org/officeDocument/2006/relationships/image" Target="../media/image169.png"/><Relationship Id="rId93" Type="http://schemas.openxmlformats.org/officeDocument/2006/relationships/customXml" Target="../ink/ink156.xml"/><Relationship Id="rId92" Type="http://schemas.openxmlformats.org/officeDocument/2006/relationships/image" Target="../media/image168.png"/><Relationship Id="rId91" Type="http://schemas.openxmlformats.org/officeDocument/2006/relationships/customXml" Target="../ink/ink155.xml"/><Relationship Id="rId90" Type="http://schemas.openxmlformats.org/officeDocument/2006/relationships/image" Target="../media/image167.png"/><Relationship Id="rId9" Type="http://schemas.openxmlformats.org/officeDocument/2006/relationships/image" Target="../media/image128.png"/><Relationship Id="rId89" Type="http://schemas.openxmlformats.org/officeDocument/2006/relationships/customXml" Target="../ink/ink154.xml"/><Relationship Id="rId88" Type="http://schemas.openxmlformats.org/officeDocument/2006/relationships/image" Target="../media/image166.png"/><Relationship Id="rId87" Type="http://schemas.openxmlformats.org/officeDocument/2006/relationships/customXml" Target="../ink/ink153.xml"/><Relationship Id="rId86" Type="http://schemas.openxmlformats.org/officeDocument/2006/relationships/image" Target="../media/image165.png"/><Relationship Id="rId85" Type="http://schemas.openxmlformats.org/officeDocument/2006/relationships/customXml" Target="../ink/ink152.xml"/><Relationship Id="rId84" Type="http://schemas.openxmlformats.org/officeDocument/2006/relationships/image" Target="../media/image164.png"/><Relationship Id="rId83" Type="http://schemas.openxmlformats.org/officeDocument/2006/relationships/customXml" Target="../ink/ink151.xml"/><Relationship Id="rId82" Type="http://schemas.openxmlformats.org/officeDocument/2006/relationships/image" Target="../media/image163.png"/><Relationship Id="rId81" Type="http://schemas.openxmlformats.org/officeDocument/2006/relationships/customXml" Target="../ink/ink150.xml"/><Relationship Id="rId80" Type="http://schemas.openxmlformats.org/officeDocument/2006/relationships/image" Target="../media/image162.png"/><Relationship Id="rId8" Type="http://schemas.openxmlformats.org/officeDocument/2006/relationships/tags" Target="../tags/tag98.xml"/><Relationship Id="rId79" Type="http://schemas.openxmlformats.org/officeDocument/2006/relationships/customXml" Target="../ink/ink149.xml"/><Relationship Id="rId78" Type="http://schemas.openxmlformats.org/officeDocument/2006/relationships/image" Target="../media/image161.png"/><Relationship Id="rId77" Type="http://schemas.openxmlformats.org/officeDocument/2006/relationships/customXml" Target="../ink/ink148.xml"/><Relationship Id="rId76" Type="http://schemas.openxmlformats.org/officeDocument/2006/relationships/image" Target="../media/image160.png"/><Relationship Id="rId75" Type="http://schemas.openxmlformats.org/officeDocument/2006/relationships/customXml" Target="../ink/ink147.xml"/><Relationship Id="rId74" Type="http://schemas.openxmlformats.org/officeDocument/2006/relationships/customXml" Target="../ink/ink146.xml"/><Relationship Id="rId73" Type="http://schemas.openxmlformats.org/officeDocument/2006/relationships/image" Target="../media/image159.png"/><Relationship Id="rId72" Type="http://schemas.openxmlformats.org/officeDocument/2006/relationships/customXml" Target="../ink/ink145.xml"/><Relationship Id="rId71" Type="http://schemas.openxmlformats.org/officeDocument/2006/relationships/image" Target="../media/image158.png"/><Relationship Id="rId70" Type="http://schemas.openxmlformats.org/officeDocument/2006/relationships/customXml" Target="../ink/ink144.xml"/><Relationship Id="rId7" Type="http://schemas.openxmlformats.org/officeDocument/2006/relationships/image" Target="../media/image127.png"/><Relationship Id="rId69" Type="http://schemas.openxmlformats.org/officeDocument/2006/relationships/image" Target="../media/image157.png"/><Relationship Id="rId68" Type="http://schemas.openxmlformats.org/officeDocument/2006/relationships/customXml" Target="../ink/ink143.xml"/><Relationship Id="rId67" Type="http://schemas.openxmlformats.org/officeDocument/2006/relationships/image" Target="../media/image156.png"/><Relationship Id="rId66" Type="http://schemas.openxmlformats.org/officeDocument/2006/relationships/customXml" Target="../ink/ink142.xml"/><Relationship Id="rId65" Type="http://schemas.openxmlformats.org/officeDocument/2006/relationships/image" Target="../media/image155.png"/><Relationship Id="rId64" Type="http://schemas.openxmlformats.org/officeDocument/2006/relationships/customXml" Target="../ink/ink141.xml"/><Relationship Id="rId63" Type="http://schemas.openxmlformats.org/officeDocument/2006/relationships/image" Target="../media/image154.png"/><Relationship Id="rId62" Type="http://schemas.openxmlformats.org/officeDocument/2006/relationships/customXml" Target="../ink/ink140.xml"/><Relationship Id="rId61" Type="http://schemas.openxmlformats.org/officeDocument/2006/relationships/image" Target="../media/image153.png"/><Relationship Id="rId60" Type="http://schemas.openxmlformats.org/officeDocument/2006/relationships/customXml" Target="../ink/ink139.xml"/><Relationship Id="rId6" Type="http://schemas.openxmlformats.org/officeDocument/2006/relationships/tags" Target="../tags/tag97.xml"/><Relationship Id="rId59" Type="http://schemas.openxmlformats.org/officeDocument/2006/relationships/image" Target="../media/image152.png"/><Relationship Id="rId58" Type="http://schemas.openxmlformats.org/officeDocument/2006/relationships/customXml" Target="../ink/ink138.xml"/><Relationship Id="rId57" Type="http://schemas.openxmlformats.org/officeDocument/2006/relationships/image" Target="../media/image151.png"/><Relationship Id="rId56" Type="http://schemas.openxmlformats.org/officeDocument/2006/relationships/customXml" Target="../ink/ink137.xml"/><Relationship Id="rId55" Type="http://schemas.openxmlformats.org/officeDocument/2006/relationships/image" Target="../media/image150.png"/><Relationship Id="rId54" Type="http://schemas.openxmlformats.org/officeDocument/2006/relationships/customXml" Target="../ink/ink136.xml"/><Relationship Id="rId53" Type="http://schemas.openxmlformats.org/officeDocument/2006/relationships/image" Target="../media/image149.png"/><Relationship Id="rId52" Type="http://schemas.openxmlformats.org/officeDocument/2006/relationships/customXml" Target="../ink/ink135.xml"/><Relationship Id="rId51" Type="http://schemas.openxmlformats.org/officeDocument/2006/relationships/image" Target="../media/image148.png"/><Relationship Id="rId50" Type="http://schemas.openxmlformats.org/officeDocument/2006/relationships/customXml" Target="../ink/ink134.xml"/><Relationship Id="rId5" Type="http://schemas.openxmlformats.org/officeDocument/2006/relationships/image" Target="../media/image126.png"/><Relationship Id="rId49" Type="http://schemas.openxmlformats.org/officeDocument/2006/relationships/image" Target="../media/image147.png"/><Relationship Id="rId48" Type="http://schemas.openxmlformats.org/officeDocument/2006/relationships/customXml" Target="../ink/ink133.xml"/><Relationship Id="rId47" Type="http://schemas.openxmlformats.org/officeDocument/2006/relationships/image" Target="../media/image146.png"/><Relationship Id="rId46" Type="http://schemas.openxmlformats.org/officeDocument/2006/relationships/customXml" Target="../ink/ink132.xml"/><Relationship Id="rId45" Type="http://schemas.openxmlformats.org/officeDocument/2006/relationships/image" Target="../media/image145.png"/><Relationship Id="rId44" Type="http://schemas.openxmlformats.org/officeDocument/2006/relationships/customXml" Target="../ink/ink131.xml"/><Relationship Id="rId43" Type="http://schemas.openxmlformats.org/officeDocument/2006/relationships/image" Target="../media/image144.png"/><Relationship Id="rId42" Type="http://schemas.openxmlformats.org/officeDocument/2006/relationships/customXml" Target="../ink/ink130.xml"/><Relationship Id="rId41" Type="http://schemas.openxmlformats.org/officeDocument/2006/relationships/image" Target="../media/image143.png"/><Relationship Id="rId40" Type="http://schemas.openxmlformats.org/officeDocument/2006/relationships/customXml" Target="../ink/ink129.xml"/><Relationship Id="rId4" Type="http://schemas.openxmlformats.org/officeDocument/2006/relationships/tags" Target="../tags/tag96.xml"/><Relationship Id="rId39" Type="http://schemas.openxmlformats.org/officeDocument/2006/relationships/image" Target="../media/image142.png"/><Relationship Id="rId38" Type="http://schemas.openxmlformats.org/officeDocument/2006/relationships/customXml" Target="../ink/ink128.xml"/><Relationship Id="rId37" Type="http://schemas.openxmlformats.org/officeDocument/2006/relationships/image" Target="../media/image141.png"/><Relationship Id="rId36" Type="http://schemas.openxmlformats.org/officeDocument/2006/relationships/customXml" Target="../ink/ink127.xml"/><Relationship Id="rId35" Type="http://schemas.openxmlformats.org/officeDocument/2006/relationships/image" Target="../media/image140.png"/><Relationship Id="rId34" Type="http://schemas.openxmlformats.org/officeDocument/2006/relationships/customXml" Target="../ink/ink126.xml"/><Relationship Id="rId33" Type="http://schemas.openxmlformats.org/officeDocument/2006/relationships/image" Target="../media/image139.png"/><Relationship Id="rId32" Type="http://schemas.openxmlformats.org/officeDocument/2006/relationships/customXml" Target="../ink/ink125.xml"/><Relationship Id="rId31" Type="http://schemas.openxmlformats.org/officeDocument/2006/relationships/image" Target="../media/image138.png"/><Relationship Id="rId30" Type="http://schemas.openxmlformats.org/officeDocument/2006/relationships/customXml" Target="../ink/ink124.xml"/><Relationship Id="rId3" Type="http://schemas.openxmlformats.org/officeDocument/2006/relationships/tags" Target="../tags/tag95.xml"/><Relationship Id="rId29" Type="http://schemas.openxmlformats.org/officeDocument/2006/relationships/image" Target="../media/image137.png"/><Relationship Id="rId28" Type="http://schemas.openxmlformats.org/officeDocument/2006/relationships/customXml" Target="../ink/ink123.xml"/><Relationship Id="rId27" Type="http://schemas.openxmlformats.org/officeDocument/2006/relationships/image" Target="../media/image136.png"/><Relationship Id="rId26" Type="http://schemas.openxmlformats.org/officeDocument/2006/relationships/customXml" Target="../ink/ink122.xml"/><Relationship Id="rId25" Type="http://schemas.openxmlformats.org/officeDocument/2006/relationships/image" Target="../media/image8.png"/><Relationship Id="rId24" Type="http://schemas.openxmlformats.org/officeDocument/2006/relationships/customXml" Target="../ink/ink121.xml"/><Relationship Id="rId23" Type="http://schemas.openxmlformats.org/officeDocument/2006/relationships/image" Target="../media/image135.png"/><Relationship Id="rId22" Type="http://schemas.openxmlformats.org/officeDocument/2006/relationships/customXml" Target="../ink/ink120.xml"/><Relationship Id="rId21" Type="http://schemas.openxmlformats.org/officeDocument/2006/relationships/image" Target="../media/image134.png"/><Relationship Id="rId20" Type="http://schemas.openxmlformats.org/officeDocument/2006/relationships/customXml" Target="../ink/ink119.xml"/><Relationship Id="rId2" Type="http://schemas.openxmlformats.org/officeDocument/2006/relationships/image" Target="../media/image125.png"/><Relationship Id="rId19" Type="http://schemas.openxmlformats.org/officeDocument/2006/relationships/image" Target="../media/image133.png"/><Relationship Id="rId18" Type="http://schemas.openxmlformats.org/officeDocument/2006/relationships/customXml" Target="../ink/ink118.xml"/><Relationship Id="rId17" Type="http://schemas.openxmlformats.org/officeDocument/2006/relationships/image" Target="../media/image132.png"/><Relationship Id="rId16" Type="http://schemas.openxmlformats.org/officeDocument/2006/relationships/customXml" Target="../ink/ink117.xml"/><Relationship Id="rId15" Type="http://schemas.openxmlformats.org/officeDocument/2006/relationships/image" Target="../media/image131.png"/><Relationship Id="rId14" Type="http://schemas.openxmlformats.org/officeDocument/2006/relationships/customXml" Target="../ink/ink116.xml"/><Relationship Id="rId13" Type="http://schemas.openxmlformats.org/officeDocument/2006/relationships/image" Target="../media/image130.png"/><Relationship Id="rId125" Type="http://schemas.openxmlformats.org/officeDocument/2006/relationships/notesSlide" Target="../notesSlides/notesSlide4.xml"/><Relationship Id="rId124" Type="http://schemas.openxmlformats.org/officeDocument/2006/relationships/slideLayout" Target="../slideLayouts/slideLayout2.xml"/><Relationship Id="rId123" Type="http://schemas.openxmlformats.org/officeDocument/2006/relationships/tags" Target="../tags/tag100.xml"/><Relationship Id="rId122" Type="http://schemas.openxmlformats.org/officeDocument/2006/relationships/image" Target="../media/image182.png"/><Relationship Id="rId121" Type="http://schemas.openxmlformats.org/officeDocument/2006/relationships/customXml" Target="../ink/ink171.xml"/><Relationship Id="rId120" Type="http://schemas.openxmlformats.org/officeDocument/2006/relationships/customXml" Target="../ink/ink170.xml"/><Relationship Id="rId12" Type="http://schemas.openxmlformats.org/officeDocument/2006/relationships/customXml" Target="../ink/ink115.xml"/><Relationship Id="rId119" Type="http://schemas.openxmlformats.org/officeDocument/2006/relationships/customXml" Target="../ink/ink169.xml"/><Relationship Id="rId118" Type="http://schemas.openxmlformats.org/officeDocument/2006/relationships/image" Target="../media/image181.png"/><Relationship Id="rId117" Type="http://schemas.openxmlformats.org/officeDocument/2006/relationships/customXml" Target="../ink/ink168.xml"/><Relationship Id="rId116" Type="http://schemas.openxmlformats.org/officeDocument/2006/relationships/image" Target="../media/image180.png"/><Relationship Id="rId115" Type="http://schemas.openxmlformats.org/officeDocument/2006/relationships/customXml" Target="../ink/ink167.xml"/><Relationship Id="rId114" Type="http://schemas.openxmlformats.org/officeDocument/2006/relationships/image" Target="../media/image179.png"/><Relationship Id="rId113" Type="http://schemas.openxmlformats.org/officeDocument/2006/relationships/customXml" Target="../ink/ink166.xml"/><Relationship Id="rId112" Type="http://schemas.openxmlformats.org/officeDocument/2006/relationships/image" Target="../media/image178.png"/><Relationship Id="rId111" Type="http://schemas.openxmlformats.org/officeDocument/2006/relationships/customXml" Target="../ink/ink165.xml"/><Relationship Id="rId110" Type="http://schemas.openxmlformats.org/officeDocument/2006/relationships/image" Target="../media/image177.png"/><Relationship Id="rId11" Type="http://schemas.openxmlformats.org/officeDocument/2006/relationships/image" Target="../media/image129.png"/><Relationship Id="rId109" Type="http://schemas.openxmlformats.org/officeDocument/2006/relationships/customXml" Target="../ink/ink164.xml"/><Relationship Id="rId108" Type="http://schemas.openxmlformats.org/officeDocument/2006/relationships/image" Target="../media/image176.png"/><Relationship Id="rId107" Type="http://schemas.openxmlformats.org/officeDocument/2006/relationships/customXml" Target="../ink/ink163.xml"/><Relationship Id="rId106" Type="http://schemas.openxmlformats.org/officeDocument/2006/relationships/image" Target="../media/image175.png"/><Relationship Id="rId105" Type="http://schemas.openxmlformats.org/officeDocument/2006/relationships/customXml" Target="../ink/ink162.xml"/><Relationship Id="rId104" Type="http://schemas.openxmlformats.org/officeDocument/2006/relationships/image" Target="../media/image174.png"/><Relationship Id="rId103" Type="http://schemas.openxmlformats.org/officeDocument/2006/relationships/customXml" Target="../ink/ink161.xml"/><Relationship Id="rId102" Type="http://schemas.openxmlformats.org/officeDocument/2006/relationships/image" Target="../media/image173.png"/><Relationship Id="rId101" Type="http://schemas.openxmlformats.org/officeDocument/2006/relationships/customXml" Target="../ink/ink160.xml"/><Relationship Id="rId100" Type="http://schemas.openxmlformats.org/officeDocument/2006/relationships/image" Target="../media/image172.png"/><Relationship Id="rId10" Type="http://schemas.openxmlformats.org/officeDocument/2006/relationships/tags" Target="../tags/tag99.xml"/><Relationship Id="rId1" Type="http://schemas.openxmlformats.org/officeDocument/2006/relationships/tags" Target="../tags/tag94.xml"/></Relationships>
</file>

<file path=ppt/slides/_rels/slide6.xml.rels><?xml version="1.0" encoding="UTF-8" standalone="yes"?>
<Relationships xmlns="http://schemas.openxmlformats.org/package/2006/relationships"><Relationship Id="rId9" Type="http://schemas.openxmlformats.org/officeDocument/2006/relationships/customXml" Target="../ink/ink174.xml"/><Relationship Id="rId8" Type="http://schemas.openxmlformats.org/officeDocument/2006/relationships/image" Target="../media/image185.png"/><Relationship Id="rId76" Type="http://schemas.openxmlformats.org/officeDocument/2006/relationships/notesSlide" Target="../notesSlides/notesSlide5.xml"/><Relationship Id="rId75" Type="http://schemas.openxmlformats.org/officeDocument/2006/relationships/slideLayout" Target="../slideLayouts/slideLayout2.xml"/><Relationship Id="rId74" Type="http://schemas.openxmlformats.org/officeDocument/2006/relationships/tags" Target="../tags/tag104.xml"/><Relationship Id="rId73" Type="http://schemas.openxmlformats.org/officeDocument/2006/relationships/image" Target="../media/image215.png"/><Relationship Id="rId72" Type="http://schemas.openxmlformats.org/officeDocument/2006/relationships/customXml" Target="../ink/ink207.xml"/><Relationship Id="rId71" Type="http://schemas.openxmlformats.org/officeDocument/2006/relationships/image" Target="../media/image214.png"/><Relationship Id="rId70" Type="http://schemas.openxmlformats.org/officeDocument/2006/relationships/customXml" Target="../ink/ink206.xml"/><Relationship Id="rId7" Type="http://schemas.openxmlformats.org/officeDocument/2006/relationships/customXml" Target="../ink/ink173.xml"/><Relationship Id="rId69" Type="http://schemas.openxmlformats.org/officeDocument/2006/relationships/image" Target="../media/image213.png"/><Relationship Id="rId68" Type="http://schemas.openxmlformats.org/officeDocument/2006/relationships/customXml" Target="../ink/ink205.xml"/><Relationship Id="rId67" Type="http://schemas.openxmlformats.org/officeDocument/2006/relationships/image" Target="../media/image212.png"/><Relationship Id="rId66" Type="http://schemas.openxmlformats.org/officeDocument/2006/relationships/customXml" Target="../ink/ink204.xml"/><Relationship Id="rId65" Type="http://schemas.openxmlformats.org/officeDocument/2006/relationships/image" Target="../media/image211.png"/><Relationship Id="rId64" Type="http://schemas.openxmlformats.org/officeDocument/2006/relationships/customXml" Target="../ink/ink203.xml"/><Relationship Id="rId63" Type="http://schemas.openxmlformats.org/officeDocument/2006/relationships/image" Target="../media/image210.png"/><Relationship Id="rId62" Type="http://schemas.openxmlformats.org/officeDocument/2006/relationships/customXml" Target="../ink/ink202.xml"/><Relationship Id="rId61" Type="http://schemas.openxmlformats.org/officeDocument/2006/relationships/image" Target="../media/image209.png"/><Relationship Id="rId60" Type="http://schemas.openxmlformats.org/officeDocument/2006/relationships/customXml" Target="../ink/ink201.xml"/><Relationship Id="rId6" Type="http://schemas.openxmlformats.org/officeDocument/2006/relationships/image" Target="../media/image184.png"/><Relationship Id="rId59" Type="http://schemas.openxmlformats.org/officeDocument/2006/relationships/image" Target="../media/image208.png"/><Relationship Id="rId58" Type="http://schemas.openxmlformats.org/officeDocument/2006/relationships/customXml" Target="../ink/ink200.xml"/><Relationship Id="rId57" Type="http://schemas.openxmlformats.org/officeDocument/2006/relationships/image" Target="../media/image207.png"/><Relationship Id="rId56" Type="http://schemas.openxmlformats.org/officeDocument/2006/relationships/customXml" Target="../ink/ink199.xml"/><Relationship Id="rId55" Type="http://schemas.openxmlformats.org/officeDocument/2006/relationships/image" Target="../media/image206.png"/><Relationship Id="rId54" Type="http://schemas.openxmlformats.org/officeDocument/2006/relationships/customXml" Target="../ink/ink198.xml"/><Relationship Id="rId53" Type="http://schemas.openxmlformats.org/officeDocument/2006/relationships/image" Target="../media/image205.png"/><Relationship Id="rId52" Type="http://schemas.openxmlformats.org/officeDocument/2006/relationships/customXml" Target="../ink/ink197.xml"/><Relationship Id="rId51" Type="http://schemas.openxmlformats.org/officeDocument/2006/relationships/image" Target="../media/image204.png"/><Relationship Id="rId50" Type="http://schemas.openxmlformats.org/officeDocument/2006/relationships/customXml" Target="../ink/ink196.xml"/><Relationship Id="rId5" Type="http://schemas.openxmlformats.org/officeDocument/2006/relationships/customXml" Target="../ink/ink172.xml"/><Relationship Id="rId49" Type="http://schemas.openxmlformats.org/officeDocument/2006/relationships/image" Target="../media/image203.png"/><Relationship Id="rId48" Type="http://schemas.openxmlformats.org/officeDocument/2006/relationships/customXml" Target="../ink/ink195.xml"/><Relationship Id="rId47" Type="http://schemas.openxmlformats.org/officeDocument/2006/relationships/image" Target="../media/image202.png"/><Relationship Id="rId46" Type="http://schemas.openxmlformats.org/officeDocument/2006/relationships/customXml" Target="../ink/ink194.xml"/><Relationship Id="rId45" Type="http://schemas.openxmlformats.org/officeDocument/2006/relationships/image" Target="../media/image201.png"/><Relationship Id="rId44" Type="http://schemas.openxmlformats.org/officeDocument/2006/relationships/customXml" Target="../ink/ink193.xml"/><Relationship Id="rId43" Type="http://schemas.openxmlformats.org/officeDocument/2006/relationships/image" Target="../media/image200.png"/><Relationship Id="rId42" Type="http://schemas.openxmlformats.org/officeDocument/2006/relationships/customXml" Target="../ink/ink192.xml"/><Relationship Id="rId41" Type="http://schemas.openxmlformats.org/officeDocument/2006/relationships/image" Target="../media/image199.png"/><Relationship Id="rId40" Type="http://schemas.openxmlformats.org/officeDocument/2006/relationships/customXml" Target="../ink/ink191.xml"/><Relationship Id="rId4" Type="http://schemas.openxmlformats.org/officeDocument/2006/relationships/tags" Target="../tags/tag103.xml"/><Relationship Id="rId39" Type="http://schemas.openxmlformats.org/officeDocument/2006/relationships/image" Target="../media/image198.png"/><Relationship Id="rId38" Type="http://schemas.openxmlformats.org/officeDocument/2006/relationships/customXml" Target="../ink/ink190.xml"/><Relationship Id="rId37" Type="http://schemas.openxmlformats.org/officeDocument/2006/relationships/image" Target="../media/image197.png"/><Relationship Id="rId36" Type="http://schemas.openxmlformats.org/officeDocument/2006/relationships/customXml" Target="../ink/ink189.xml"/><Relationship Id="rId35" Type="http://schemas.openxmlformats.org/officeDocument/2006/relationships/customXml" Target="../ink/ink188.xml"/><Relationship Id="rId34" Type="http://schemas.openxmlformats.org/officeDocument/2006/relationships/customXml" Target="../ink/ink187.xml"/><Relationship Id="rId33" Type="http://schemas.openxmlformats.org/officeDocument/2006/relationships/customXml" Target="../ink/ink186.xml"/><Relationship Id="rId32" Type="http://schemas.openxmlformats.org/officeDocument/2006/relationships/image" Target="../media/image8.png"/><Relationship Id="rId31" Type="http://schemas.openxmlformats.org/officeDocument/2006/relationships/customXml" Target="../ink/ink185.xml"/><Relationship Id="rId30" Type="http://schemas.openxmlformats.org/officeDocument/2006/relationships/image" Target="../media/image196.png"/><Relationship Id="rId3" Type="http://schemas.openxmlformats.org/officeDocument/2006/relationships/image" Target="../media/image183.png"/><Relationship Id="rId29" Type="http://schemas.openxmlformats.org/officeDocument/2006/relationships/customXml" Target="../ink/ink184.xml"/><Relationship Id="rId28" Type="http://schemas.openxmlformats.org/officeDocument/2006/relationships/image" Target="../media/image195.png"/><Relationship Id="rId27" Type="http://schemas.openxmlformats.org/officeDocument/2006/relationships/customXml" Target="../ink/ink183.xml"/><Relationship Id="rId26" Type="http://schemas.openxmlformats.org/officeDocument/2006/relationships/image" Target="../media/image194.png"/><Relationship Id="rId25" Type="http://schemas.openxmlformats.org/officeDocument/2006/relationships/customXml" Target="../ink/ink182.xml"/><Relationship Id="rId24" Type="http://schemas.openxmlformats.org/officeDocument/2006/relationships/image" Target="../media/image193.png"/><Relationship Id="rId23" Type="http://schemas.openxmlformats.org/officeDocument/2006/relationships/customXml" Target="../ink/ink181.xml"/><Relationship Id="rId22" Type="http://schemas.openxmlformats.org/officeDocument/2006/relationships/image" Target="../media/image192.png"/><Relationship Id="rId21" Type="http://schemas.openxmlformats.org/officeDocument/2006/relationships/customXml" Target="../ink/ink180.xml"/><Relationship Id="rId20" Type="http://schemas.openxmlformats.org/officeDocument/2006/relationships/image" Target="../media/image191.png"/><Relationship Id="rId2" Type="http://schemas.openxmlformats.org/officeDocument/2006/relationships/tags" Target="../tags/tag102.xml"/><Relationship Id="rId19" Type="http://schemas.openxmlformats.org/officeDocument/2006/relationships/customXml" Target="../ink/ink179.xml"/><Relationship Id="rId18" Type="http://schemas.openxmlformats.org/officeDocument/2006/relationships/image" Target="../media/image190.png"/><Relationship Id="rId17" Type="http://schemas.openxmlformats.org/officeDocument/2006/relationships/customXml" Target="../ink/ink178.xml"/><Relationship Id="rId16" Type="http://schemas.openxmlformats.org/officeDocument/2006/relationships/image" Target="../media/image189.png"/><Relationship Id="rId15" Type="http://schemas.openxmlformats.org/officeDocument/2006/relationships/customXml" Target="../ink/ink177.xml"/><Relationship Id="rId14" Type="http://schemas.openxmlformats.org/officeDocument/2006/relationships/image" Target="../media/image188.png"/><Relationship Id="rId13" Type="http://schemas.openxmlformats.org/officeDocument/2006/relationships/customXml" Target="../ink/ink176.xml"/><Relationship Id="rId12" Type="http://schemas.openxmlformats.org/officeDocument/2006/relationships/image" Target="../media/image187.png"/><Relationship Id="rId11" Type="http://schemas.openxmlformats.org/officeDocument/2006/relationships/customXml" Target="../ink/ink175.xml"/><Relationship Id="rId10" Type="http://schemas.openxmlformats.org/officeDocument/2006/relationships/image" Target="../media/image186.png"/><Relationship Id="rId1" Type="http://schemas.openxmlformats.org/officeDocument/2006/relationships/tags" Target="../tags/tag101.xml"/></Relationships>
</file>

<file path=ppt/slides/_rels/slide7.xml.rels><?xml version="1.0" encoding="UTF-8" standalone="yes"?>
<Relationships xmlns="http://schemas.openxmlformats.org/package/2006/relationships"><Relationship Id="rId9" Type="http://schemas.openxmlformats.org/officeDocument/2006/relationships/customXml" Target="../ink/ink209.xml"/><Relationship Id="rId8" Type="http://schemas.openxmlformats.org/officeDocument/2006/relationships/image" Target="../media/image218.png"/><Relationship Id="rId7" Type="http://schemas.openxmlformats.org/officeDocument/2006/relationships/customXml" Target="../ink/ink208.xml"/><Relationship Id="rId6" Type="http://schemas.openxmlformats.org/officeDocument/2006/relationships/tags" Target="../tags/tag108.xml"/><Relationship Id="rId55" Type="http://schemas.openxmlformats.org/officeDocument/2006/relationships/notesSlide" Target="../notesSlides/notesSlide6.xml"/><Relationship Id="rId54" Type="http://schemas.openxmlformats.org/officeDocument/2006/relationships/slideLayout" Target="../slideLayouts/slideLayout2.xml"/><Relationship Id="rId53" Type="http://schemas.openxmlformats.org/officeDocument/2006/relationships/tags" Target="../tags/tag109.xml"/><Relationship Id="rId52" Type="http://schemas.openxmlformats.org/officeDocument/2006/relationships/image" Target="../media/image239.png"/><Relationship Id="rId51" Type="http://schemas.openxmlformats.org/officeDocument/2006/relationships/customXml" Target="../ink/ink230.xml"/><Relationship Id="rId50" Type="http://schemas.openxmlformats.org/officeDocument/2006/relationships/image" Target="../media/image238.png"/><Relationship Id="rId5" Type="http://schemas.openxmlformats.org/officeDocument/2006/relationships/image" Target="../media/image217.png"/><Relationship Id="rId49" Type="http://schemas.openxmlformats.org/officeDocument/2006/relationships/customXml" Target="../ink/ink229.xml"/><Relationship Id="rId48" Type="http://schemas.openxmlformats.org/officeDocument/2006/relationships/image" Target="../media/image237.png"/><Relationship Id="rId47" Type="http://schemas.openxmlformats.org/officeDocument/2006/relationships/customXml" Target="../ink/ink228.xml"/><Relationship Id="rId46" Type="http://schemas.openxmlformats.org/officeDocument/2006/relationships/image" Target="../media/image236.png"/><Relationship Id="rId45" Type="http://schemas.openxmlformats.org/officeDocument/2006/relationships/customXml" Target="../ink/ink227.xml"/><Relationship Id="rId44" Type="http://schemas.openxmlformats.org/officeDocument/2006/relationships/image" Target="../media/image235.png"/><Relationship Id="rId43" Type="http://schemas.openxmlformats.org/officeDocument/2006/relationships/customXml" Target="../ink/ink226.xml"/><Relationship Id="rId42" Type="http://schemas.openxmlformats.org/officeDocument/2006/relationships/image" Target="../media/image234.png"/><Relationship Id="rId41" Type="http://schemas.openxmlformats.org/officeDocument/2006/relationships/customXml" Target="../ink/ink225.xml"/><Relationship Id="rId40" Type="http://schemas.openxmlformats.org/officeDocument/2006/relationships/image" Target="../media/image233.png"/><Relationship Id="rId4" Type="http://schemas.openxmlformats.org/officeDocument/2006/relationships/tags" Target="../tags/tag107.xml"/><Relationship Id="rId39" Type="http://schemas.openxmlformats.org/officeDocument/2006/relationships/customXml" Target="../ink/ink224.xml"/><Relationship Id="rId38" Type="http://schemas.openxmlformats.org/officeDocument/2006/relationships/image" Target="../media/image232.png"/><Relationship Id="rId37" Type="http://schemas.openxmlformats.org/officeDocument/2006/relationships/customXml" Target="../ink/ink223.xml"/><Relationship Id="rId36" Type="http://schemas.openxmlformats.org/officeDocument/2006/relationships/image" Target="../media/image231.png"/><Relationship Id="rId35" Type="http://schemas.openxmlformats.org/officeDocument/2006/relationships/customXml" Target="../ink/ink222.xml"/><Relationship Id="rId34" Type="http://schemas.openxmlformats.org/officeDocument/2006/relationships/image" Target="../media/image230.png"/><Relationship Id="rId33" Type="http://schemas.openxmlformats.org/officeDocument/2006/relationships/customXml" Target="../ink/ink221.xml"/><Relationship Id="rId32" Type="http://schemas.openxmlformats.org/officeDocument/2006/relationships/image" Target="../media/image229.png"/><Relationship Id="rId31" Type="http://schemas.openxmlformats.org/officeDocument/2006/relationships/customXml" Target="../ink/ink220.xml"/><Relationship Id="rId30" Type="http://schemas.openxmlformats.org/officeDocument/2006/relationships/image" Target="../media/image228.png"/><Relationship Id="rId3" Type="http://schemas.openxmlformats.org/officeDocument/2006/relationships/tags" Target="../tags/tag106.xml"/><Relationship Id="rId29" Type="http://schemas.openxmlformats.org/officeDocument/2006/relationships/customXml" Target="../ink/ink219.xml"/><Relationship Id="rId28" Type="http://schemas.openxmlformats.org/officeDocument/2006/relationships/image" Target="../media/image227.png"/><Relationship Id="rId27" Type="http://schemas.openxmlformats.org/officeDocument/2006/relationships/customXml" Target="../ink/ink218.xml"/><Relationship Id="rId26" Type="http://schemas.openxmlformats.org/officeDocument/2006/relationships/image" Target="../media/image226.png"/><Relationship Id="rId25" Type="http://schemas.openxmlformats.org/officeDocument/2006/relationships/customXml" Target="../ink/ink217.xml"/><Relationship Id="rId24" Type="http://schemas.openxmlformats.org/officeDocument/2006/relationships/image" Target="../media/image225.png"/><Relationship Id="rId23" Type="http://schemas.openxmlformats.org/officeDocument/2006/relationships/customXml" Target="../ink/ink216.xml"/><Relationship Id="rId22" Type="http://schemas.openxmlformats.org/officeDocument/2006/relationships/image" Target="../media/image224.png"/><Relationship Id="rId21" Type="http://schemas.openxmlformats.org/officeDocument/2006/relationships/customXml" Target="../ink/ink215.xml"/><Relationship Id="rId20" Type="http://schemas.openxmlformats.org/officeDocument/2006/relationships/image" Target="../media/image223.png"/><Relationship Id="rId2" Type="http://schemas.openxmlformats.org/officeDocument/2006/relationships/image" Target="../media/image216.png"/><Relationship Id="rId19" Type="http://schemas.openxmlformats.org/officeDocument/2006/relationships/customXml" Target="../ink/ink214.xml"/><Relationship Id="rId18" Type="http://schemas.openxmlformats.org/officeDocument/2006/relationships/image" Target="../media/image222.png"/><Relationship Id="rId17" Type="http://schemas.openxmlformats.org/officeDocument/2006/relationships/customXml" Target="../ink/ink213.xml"/><Relationship Id="rId16" Type="http://schemas.openxmlformats.org/officeDocument/2006/relationships/image" Target="../media/image181.png"/><Relationship Id="rId15" Type="http://schemas.openxmlformats.org/officeDocument/2006/relationships/customXml" Target="../ink/ink212.xml"/><Relationship Id="rId14" Type="http://schemas.openxmlformats.org/officeDocument/2006/relationships/image" Target="../media/image221.png"/><Relationship Id="rId13" Type="http://schemas.openxmlformats.org/officeDocument/2006/relationships/customXml" Target="../ink/ink211.xml"/><Relationship Id="rId12" Type="http://schemas.openxmlformats.org/officeDocument/2006/relationships/image" Target="../media/image220.png"/><Relationship Id="rId11" Type="http://schemas.openxmlformats.org/officeDocument/2006/relationships/customXml" Target="../ink/ink210.xml"/><Relationship Id="rId10" Type="http://schemas.openxmlformats.org/officeDocument/2006/relationships/image" Target="../media/image219.png"/><Relationship Id="rId1" Type="http://schemas.openxmlformats.org/officeDocument/2006/relationships/tags" Target="../tags/tag105.xml"/></Relationships>
</file>

<file path=ppt/slides/_rels/slide8.xml.rels><?xml version="1.0" encoding="UTF-8" standalone="yes"?>
<Relationships xmlns="http://schemas.openxmlformats.org/package/2006/relationships"><Relationship Id="rId99" Type="http://schemas.openxmlformats.org/officeDocument/2006/relationships/customXml" Target="../ink/ink273.xml"/><Relationship Id="rId98" Type="http://schemas.openxmlformats.org/officeDocument/2006/relationships/image" Target="../media/image281.png"/><Relationship Id="rId97" Type="http://schemas.openxmlformats.org/officeDocument/2006/relationships/customXml" Target="../ink/ink272.xml"/><Relationship Id="rId96" Type="http://schemas.openxmlformats.org/officeDocument/2006/relationships/image" Target="../media/image280.png"/><Relationship Id="rId95" Type="http://schemas.openxmlformats.org/officeDocument/2006/relationships/customXml" Target="../ink/ink271.xml"/><Relationship Id="rId94" Type="http://schemas.openxmlformats.org/officeDocument/2006/relationships/image" Target="../media/image279.png"/><Relationship Id="rId93" Type="http://schemas.openxmlformats.org/officeDocument/2006/relationships/customXml" Target="../ink/ink270.xml"/><Relationship Id="rId92" Type="http://schemas.openxmlformats.org/officeDocument/2006/relationships/image" Target="../media/image278.png"/><Relationship Id="rId91" Type="http://schemas.openxmlformats.org/officeDocument/2006/relationships/customXml" Target="../ink/ink269.xml"/><Relationship Id="rId90" Type="http://schemas.openxmlformats.org/officeDocument/2006/relationships/customXml" Target="../ink/ink268.xml"/><Relationship Id="rId9" Type="http://schemas.openxmlformats.org/officeDocument/2006/relationships/tags" Target="../tags/tag118.xml"/><Relationship Id="rId89" Type="http://schemas.openxmlformats.org/officeDocument/2006/relationships/image" Target="../media/image277.png"/><Relationship Id="rId88" Type="http://schemas.openxmlformats.org/officeDocument/2006/relationships/customXml" Target="../ink/ink267.xml"/><Relationship Id="rId87" Type="http://schemas.openxmlformats.org/officeDocument/2006/relationships/image" Target="../media/image276.png"/><Relationship Id="rId86" Type="http://schemas.openxmlformats.org/officeDocument/2006/relationships/customXml" Target="../ink/ink266.xml"/><Relationship Id="rId85" Type="http://schemas.openxmlformats.org/officeDocument/2006/relationships/image" Target="../media/image275.png"/><Relationship Id="rId84" Type="http://schemas.openxmlformats.org/officeDocument/2006/relationships/customXml" Target="../ink/ink265.xml"/><Relationship Id="rId83" Type="http://schemas.openxmlformats.org/officeDocument/2006/relationships/image" Target="../media/image274.png"/><Relationship Id="rId82" Type="http://schemas.openxmlformats.org/officeDocument/2006/relationships/customXml" Target="../ink/ink264.xml"/><Relationship Id="rId81" Type="http://schemas.openxmlformats.org/officeDocument/2006/relationships/image" Target="../media/image273.png"/><Relationship Id="rId80" Type="http://schemas.openxmlformats.org/officeDocument/2006/relationships/customXml" Target="../ink/ink263.xml"/><Relationship Id="rId8" Type="http://schemas.openxmlformats.org/officeDocument/2006/relationships/tags" Target="../tags/tag117.xml"/><Relationship Id="rId79" Type="http://schemas.openxmlformats.org/officeDocument/2006/relationships/image" Target="../media/image272.png"/><Relationship Id="rId78" Type="http://schemas.openxmlformats.org/officeDocument/2006/relationships/customXml" Target="../ink/ink262.xml"/><Relationship Id="rId77" Type="http://schemas.openxmlformats.org/officeDocument/2006/relationships/image" Target="../media/image271.png"/><Relationship Id="rId76" Type="http://schemas.openxmlformats.org/officeDocument/2006/relationships/customXml" Target="../ink/ink261.xml"/><Relationship Id="rId75" Type="http://schemas.openxmlformats.org/officeDocument/2006/relationships/image" Target="../media/image270.png"/><Relationship Id="rId74" Type="http://schemas.openxmlformats.org/officeDocument/2006/relationships/customXml" Target="../ink/ink260.xml"/><Relationship Id="rId73" Type="http://schemas.openxmlformats.org/officeDocument/2006/relationships/image" Target="../media/image269.png"/><Relationship Id="rId72" Type="http://schemas.openxmlformats.org/officeDocument/2006/relationships/customXml" Target="../ink/ink259.xml"/><Relationship Id="rId71" Type="http://schemas.openxmlformats.org/officeDocument/2006/relationships/image" Target="../media/image268.png"/><Relationship Id="rId70" Type="http://schemas.openxmlformats.org/officeDocument/2006/relationships/customXml" Target="../ink/ink258.xml"/><Relationship Id="rId7" Type="http://schemas.openxmlformats.org/officeDocument/2006/relationships/tags" Target="../tags/tag116.xml"/><Relationship Id="rId69" Type="http://schemas.openxmlformats.org/officeDocument/2006/relationships/image" Target="../media/image267.png"/><Relationship Id="rId68" Type="http://schemas.openxmlformats.org/officeDocument/2006/relationships/customXml" Target="../ink/ink257.xml"/><Relationship Id="rId67" Type="http://schemas.openxmlformats.org/officeDocument/2006/relationships/image" Target="../media/image266.png"/><Relationship Id="rId66" Type="http://schemas.openxmlformats.org/officeDocument/2006/relationships/customXml" Target="../ink/ink256.xml"/><Relationship Id="rId65" Type="http://schemas.openxmlformats.org/officeDocument/2006/relationships/image" Target="../media/image265.png"/><Relationship Id="rId64" Type="http://schemas.openxmlformats.org/officeDocument/2006/relationships/customXml" Target="../ink/ink255.xml"/><Relationship Id="rId63" Type="http://schemas.openxmlformats.org/officeDocument/2006/relationships/image" Target="../media/image264.png"/><Relationship Id="rId62" Type="http://schemas.openxmlformats.org/officeDocument/2006/relationships/customXml" Target="../ink/ink254.xml"/><Relationship Id="rId61" Type="http://schemas.openxmlformats.org/officeDocument/2006/relationships/image" Target="../media/image263.png"/><Relationship Id="rId60" Type="http://schemas.openxmlformats.org/officeDocument/2006/relationships/customXml" Target="../ink/ink253.xml"/><Relationship Id="rId6" Type="http://schemas.openxmlformats.org/officeDocument/2006/relationships/tags" Target="../tags/tag115.xml"/><Relationship Id="rId59" Type="http://schemas.openxmlformats.org/officeDocument/2006/relationships/image" Target="../media/image262.png"/><Relationship Id="rId58" Type="http://schemas.openxmlformats.org/officeDocument/2006/relationships/customXml" Target="../ink/ink252.xml"/><Relationship Id="rId57" Type="http://schemas.openxmlformats.org/officeDocument/2006/relationships/image" Target="../media/image261.png"/><Relationship Id="rId56" Type="http://schemas.openxmlformats.org/officeDocument/2006/relationships/customXml" Target="../ink/ink251.xml"/><Relationship Id="rId55" Type="http://schemas.openxmlformats.org/officeDocument/2006/relationships/image" Target="../media/image260.png"/><Relationship Id="rId54" Type="http://schemas.openxmlformats.org/officeDocument/2006/relationships/customXml" Target="../ink/ink250.xml"/><Relationship Id="rId53" Type="http://schemas.openxmlformats.org/officeDocument/2006/relationships/image" Target="../media/image259.png"/><Relationship Id="rId52" Type="http://schemas.openxmlformats.org/officeDocument/2006/relationships/customXml" Target="../ink/ink249.xml"/><Relationship Id="rId51" Type="http://schemas.openxmlformats.org/officeDocument/2006/relationships/image" Target="../media/image258.png"/><Relationship Id="rId50" Type="http://schemas.openxmlformats.org/officeDocument/2006/relationships/customXml" Target="../ink/ink248.xml"/><Relationship Id="rId5" Type="http://schemas.openxmlformats.org/officeDocument/2006/relationships/tags" Target="../tags/tag114.xml"/><Relationship Id="rId49" Type="http://schemas.openxmlformats.org/officeDocument/2006/relationships/image" Target="../media/image257.png"/><Relationship Id="rId48" Type="http://schemas.openxmlformats.org/officeDocument/2006/relationships/customXml" Target="../ink/ink247.xml"/><Relationship Id="rId47" Type="http://schemas.openxmlformats.org/officeDocument/2006/relationships/customXml" Target="../ink/ink246.xml"/><Relationship Id="rId46" Type="http://schemas.openxmlformats.org/officeDocument/2006/relationships/image" Target="../media/image256.png"/><Relationship Id="rId45" Type="http://schemas.openxmlformats.org/officeDocument/2006/relationships/customXml" Target="../ink/ink245.xml"/><Relationship Id="rId44" Type="http://schemas.openxmlformats.org/officeDocument/2006/relationships/image" Target="../media/image255.png"/><Relationship Id="rId43" Type="http://schemas.openxmlformats.org/officeDocument/2006/relationships/customXml" Target="../ink/ink244.xml"/><Relationship Id="rId42" Type="http://schemas.openxmlformats.org/officeDocument/2006/relationships/image" Target="../media/image254.png"/><Relationship Id="rId41" Type="http://schemas.openxmlformats.org/officeDocument/2006/relationships/customXml" Target="../ink/ink243.xml"/><Relationship Id="rId40" Type="http://schemas.openxmlformats.org/officeDocument/2006/relationships/image" Target="../media/image253.png"/><Relationship Id="rId4" Type="http://schemas.openxmlformats.org/officeDocument/2006/relationships/tags" Target="../tags/tag113.xml"/><Relationship Id="rId39" Type="http://schemas.openxmlformats.org/officeDocument/2006/relationships/customXml" Target="../ink/ink242.xml"/><Relationship Id="rId38" Type="http://schemas.openxmlformats.org/officeDocument/2006/relationships/image" Target="../media/image252.png"/><Relationship Id="rId37" Type="http://schemas.openxmlformats.org/officeDocument/2006/relationships/customXml" Target="../ink/ink241.xml"/><Relationship Id="rId36" Type="http://schemas.openxmlformats.org/officeDocument/2006/relationships/image" Target="../media/image251.png"/><Relationship Id="rId35" Type="http://schemas.openxmlformats.org/officeDocument/2006/relationships/customXml" Target="../ink/ink240.xml"/><Relationship Id="rId34" Type="http://schemas.openxmlformats.org/officeDocument/2006/relationships/image" Target="../media/image250.png"/><Relationship Id="rId33" Type="http://schemas.openxmlformats.org/officeDocument/2006/relationships/customXml" Target="../ink/ink239.xml"/><Relationship Id="rId32" Type="http://schemas.openxmlformats.org/officeDocument/2006/relationships/image" Target="../media/image249.png"/><Relationship Id="rId31" Type="http://schemas.openxmlformats.org/officeDocument/2006/relationships/customXml" Target="../ink/ink238.xml"/><Relationship Id="rId30" Type="http://schemas.openxmlformats.org/officeDocument/2006/relationships/image" Target="../media/image248.png"/><Relationship Id="rId3" Type="http://schemas.openxmlformats.org/officeDocument/2006/relationships/tags" Target="../tags/tag112.xml"/><Relationship Id="rId29" Type="http://schemas.openxmlformats.org/officeDocument/2006/relationships/customXml" Target="../ink/ink237.xml"/><Relationship Id="rId28" Type="http://schemas.openxmlformats.org/officeDocument/2006/relationships/image" Target="../media/image8.png"/><Relationship Id="rId27" Type="http://schemas.openxmlformats.org/officeDocument/2006/relationships/customXml" Target="../ink/ink236.xml"/><Relationship Id="rId26" Type="http://schemas.openxmlformats.org/officeDocument/2006/relationships/image" Target="../media/image247.png"/><Relationship Id="rId25" Type="http://schemas.openxmlformats.org/officeDocument/2006/relationships/customXml" Target="../ink/ink235.xml"/><Relationship Id="rId24" Type="http://schemas.openxmlformats.org/officeDocument/2006/relationships/image" Target="../media/image246.png"/><Relationship Id="rId23" Type="http://schemas.openxmlformats.org/officeDocument/2006/relationships/customXml" Target="../ink/ink234.xml"/><Relationship Id="rId22" Type="http://schemas.openxmlformats.org/officeDocument/2006/relationships/image" Target="../media/image245.png"/><Relationship Id="rId21" Type="http://schemas.openxmlformats.org/officeDocument/2006/relationships/customXml" Target="../ink/ink233.xml"/><Relationship Id="rId20" Type="http://schemas.openxmlformats.org/officeDocument/2006/relationships/image" Target="../media/image244.png"/><Relationship Id="rId2" Type="http://schemas.openxmlformats.org/officeDocument/2006/relationships/tags" Target="../tags/tag111.xml"/><Relationship Id="rId19" Type="http://schemas.openxmlformats.org/officeDocument/2006/relationships/customXml" Target="../ink/ink232.xml"/><Relationship Id="rId18" Type="http://schemas.openxmlformats.org/officeDocument/2006/relationships/image" Target="../media/image243.png"/><Relationship Id="rId17" Type="http://schemas.openxmlformats.org/officeDocument/2006/relationships/customXml" Target="../ink/ink231.xml"/><Relationship Id="rId16" Type="http://schemas.openxmlformats.org/officeDocument/2006/relationships/image" Target="../media/image242.png"/><Relationship Id="rId15" Type="http://schemas.openxmlformats.org/officeDocument/2006/relationships/tags" Target="../tags/tag122.xml"/><Relationship Id="rId14" Type="http://schemas.openxmlformats.org/officeDocument/2006/relationships/image" Target="../media/image241.png"/><Relationship Id="rId13" Type="http://schemas.openxmlformats.org/officeDocument/2006/relationships/tags" Target="../tags/tag121.xml"/><Relationship Id="rId12" Type="http://schemas.openxmlformats.org/officeDocument/2006/relationships/image" Target="../media/image240.png"/><Relationship Id="rId113" Type="http://schemas.openxmlformats.org/officeDocument/2006/relationships/notesSlide" Target="../notesSlides/notesSlide7.xml"/><Relationship Id="rId112" Type="http://schemas.openxmlformats.org/officeDocument/2006/relationships/slideLayout" Target="../slideLayouts/slideLayout2.xml"/><Relationship Id="rId111" Type="http://schemas.openxmlformats.org/officeDocument/2006/relationships/tags" Target="../tags/tag123.xml"/><Relationship Id="rId110" Type="http://schemas.openxmlformats.org/officeDocument/2006/relationships/image" Target="../media/image287.png"/><Relationship Id="rId11" Type="http://schemas.openxmlformats.org/officeDocument/2006/relationships/tags" Target="../tags/tag120.xml"/><Relationship Id="rId109" Type="http://schemas.openxmlformats.org/officeDocument/2006/relationships/customXml" Target="../ink/ink278.xml"/><Relationship Id="rId108" Type="http://schemas.openxmlformats.org/officeDocument/2006/relationships/image" Target="../media/image286.png"/><Relationship Id="rId107" Type="http://schemas.openxmlformats.org/officeDocument/2006/relationships/customXml" Target="../ink/ink277.xml"/><Relationship Id="rId106" Type="http://schemas.openxmlformats.org/officeDocument/2006/relationships/image" Target="../media/image285.png"/><Relationship Id="rId105" Type="http://schemas.openxmlformats.org/officeDocument/2006/relationships/customXml" Target="../ink/ink276.xml"/><Relationship Id="rId104" Type="http://schemas.openxmlformats.org/officeDocument/2006/relationships/image" Target="../media/image284.png"/><Relationship Id="rId103" Type="http://schemas.openxmlformats.org/officeDocument/2006/relationships/customXml" Target="../ink/ink275.xml"/><Relationship Id="rId102" Type="http://schemas.openxmlformats.org/officeDocument/2006/relationships/image" Target="../media/image283.png"/><Relationship Id="rId101" Type="http://schemas.openxmlformats.org/officeDocument/2006/relationships/customXml" Target="../ink/ink274.xml"/><Relationship Id="rId100" Type="http://schemas.openxmlformats.org/officeDocument/2006/relationships/image" Target="../media/image282.png"/><Relationship Id="rId10" Type="http://schemas.openxmlformats.org/officeDocument/2006/relationships/tags" Target="../tags/tag119.xml"/><Relationship Id="rId1" Type="http://schemas.openxmlformats.org/officeDocument/2006/relationships/tags" Target="../tags/tag110.xml"/></Relationships>
</file>

<file path=ppt/slides/_rels/slide9.xml.rels><?xml version="1.0" encoding="UTF-8" standalone="yes"?>
<Relationships xmlns="http://schemas.openxmlformats.org/package/2006/relationships"><Relationship Id="rId99" Type="http://schemas.openxmlformats.org/officeDocument/2006/relationships/image" Target="../media/image331.png"/><Relationship Id="rId98" Type="http://schemas.openxmlformats.org/officeDocument/2006/relationships/customXml" Target="../ink/ink322.xml"/><Relationship Id="rId97" Type="http://schemas.openxmlformats.org/officeDocument/2006/relationships/image" Target="../media/image330.png"/><Relationship Id="rId96" Type="http://schemas.openxmlformats.org/officeDocument/2006/relationships/customXml" Target="../ink/ink321.xml"/><Relationship Id="rId95" Type="http://schemas.openxmlformats.org/officeDocument/2006/relationships/image" Target="../media/image329.png"/><Relationship Id="rId94" Type="http://schemas.openxmlformats.org/officeDocument/2006/relationships/customXml" Target="../ink/ink320.xml"/><Relationship Id="rId93" Type="http://schemas.openxmlformats.org/officeDocument/2006/relationships/image" Target="../media/image328.png"/><Relationship Id="rId92" Type="http://schemas.openxmlformats.org/officeDocument/2006/relationships/customXml" Target="../ink/ink319.xml"/><Relationship Id="rId91" Type="http://schemas.openxmlformats.org/officeDocument/2006/relationships/image" Target="../media/image327.png"/><Relationship Id="rId90" Type="http://schemas.openxmlformats.org/officeDocument/2006/relationships/customXml" Target="../ink/ink318.xml"/><Relationship Id="rId9" Type="http://schemas.openxmlformats.org/officeDocument/2006/relationships/image" Target="../media/image289.png"/><Relationship Id="rId89" Type="http://schemas.openxmlformats.org/officeDocument/2006/relationships/customXml" Target="../ink/ink317.xml"/><Relationship Id="rId88" Type="http://schemas.openxmlformats.org/officeDocument/2006/relationships/image" Target="../media/image326.png"/><Relationship Id="rId87" Type="http://schemas.openxmlformats.org/officeDocument/2006/relationships/customXml" Target="../ink/ink316.xml"/><Relationship Id="rId86" Type="http://schemas.openxmlformats.org/officeDocument/2006/relationships/image" Target="../media/image325.png"/><Relationship Id="rId85" Type="http://schemas.openxmlformats.org/officeDocument/2006/relationships/customXml" Target="../ink/ink315.xml"/><Relationship Id="rId84" Type="http://schemas.openxmlformats.org/officeDocument/2006/relationships/image" Target="../media/image324.png"/><Relationship Id="rId83" Type="http://schemas.openxmlformats.org/officeDocument/2006/relationships/customXml" Target="../ink/ink314.xml"/><Relationship Id="rId82" Type="http://schemas.openxmlformats.org/officeDocument/2006/relationships/image" Target="../media/image323.png"/><Relationship Id="rId81" Type="http://schemas.openxmlformats.org/officeDocument/2006/relationships/customXml" Target="../ink/ink313.xml"/><Relationship Id="rId80" Type="http://schemas.openxmlformats.org/officeDocument/2006/relationships/image" Target="../media/image322.png"/><Relationship Id="rId8" Type="http://schemas.openxmlformats.org/officeDocument/2006/relationships/tags" Target="../tags/tag130.xml"/><Relationship Id="rId79" Type="http://schemas.openxmlformats.org/officeDocument/2006/relationships/customXml" Target="../ink/ink312.xml"/><Relationship Id="rId78" Type="http://schemas.openxmlformats.org/officeDocument/2006/relationships/image" Target="../media/image321.png"/><Relationship Id="rId77" Type="http://schemas.openxmlformats.org/officeDocument/2006/relationships/customXml" Target="../ink/ink311.xml"/><Relationship Id="rId76" Type="http://schemas.openxmlformats.org/officeDocument/2006/relationships/image" Target="../media/image320.png"/><Relationship Id="rId75" Type="http://schemas.openxmlformats.org/officeDocument/2006/relationships/customXml" Target="../ink/ink310.xml"/><Relationship Id="rId74" Type="http://schemas.openxmlformats.org/officeDocument/2006/relationships/image" Target="../media/image319.png"/><Relationship Id="rId73" Type="http://schemas.openxmlformats.org/officeDocument/2006/relationships/customXml" Target="../ink/ink309.xml"/><Relationship Id="rId72" Type="http://schemas.openxmlformats.org/officeDocument/2006/relationships/image" Target="../media/image318.png"/><Relationship Id="rId71" Type="http://schemas.openxmlformats.org/officeDocument/2006/relationships/customXml" Target="../ink/ink308.xml"/><Relationship Id="rId70" Type="http://schemas.openxmlformats.org/officeDocument/2006/relationships/image" Target="../media/image317.png"/><Relationship Id="rId7" Type="http://schemas.openxmlformats.org/officeDocument/2006/relationships/tags" Target="../tags/tag129.xml"/><Relationship Id="rId69" Type="http://schemas.openxmlformats.org/officeDocument/2006/relationships/customXml" Target="../ink/ink307.xml"/><Relationship Id="rId68" Type="http://schemas.openxmlformats.org/officeDocument/2006/relationships/image" Target="../media/image316.png"/><Relationship Id="rId67" Type="http://schemas.openxmlformats.org/officeDocument/2006/relationships/customXml" Target="../ink/ink306.xml"/><Relationship Id="rId66" Type="http://schemas.openxmlformats.org/officeDocument/2006/relationships/image" Target="../media/image315.png"/><Relationship Id="rId65" Type="http://schemas.openxmlformats.org/officeDocument/2006/relationships/customXml" Target="../ink/ink305.xml"/><Relationship Id="rId64" Type="http://schemas.openxmlformats.org/officeDocument/2006/relationships/image" Target="../media/image314.png"/><Relationship Id="rId63" Type="http://schemas.openxmlformats.org/officeDocument/2006/relationships/customXml" Target="../ink/ink304.xml"/><Relationship Id="rId62" Type="http://schemas.openxmlformats.org/officeDocument/2006/relationships/image" Target="../media/image313.png"/><Relationship Id="rId61" Type="http://schemas.openxmlformats.org/officeDocument/2006/relationships/customXml" Target="../ink/ink303.xml"/><Relationship Id="rId60" Type="http://schemas.openxmlformats.org/officeDocument/2006/relationships/image" Target="../media/image312.png"/><Relationship Id="rId6" Type="http://schemas.openxmlformats.org/officeDocument/2006/relationships/tags" Target="../tags/tag128.xml"/><Relationship Id="rId59" Type="http://schemas.openxmlformats.org/officeDocument/2006/relationships/customXml" Target="../ink/ink302.xml"/><Relationship Id="rId58" Type="http://schemas.openxmlformats.org/officeDocument/2006/relationships/image" Target="../media/image311.png"/><Relationship Id="rId57" Type="http://schemas.openxmlformats.org/officeDocument/2006/relationships/customXml" Target="../ink/ink301.xml"/><Relationship Id="rId56" Type="http://schemas.openxmlformats.org/officeDocument/2006/relationships/image" Target="../media/image310.png"/><Relationship Id="rId55" Type="http://schemas.openxmlformats.org/officeDocument/2006/relationships/customXml" Target="../ink/ink300.xml"/><Relationship Id="rId54" Type="http://schemas.openxmlformats.org/officeDocument/2006/relationships/image" Target="../media/image309.png"/><Relationship Id="rId53" Type="http://schemas.openxmlformats.org/officeDocument/2006/relationships/customXml" Target="../ink/ink299.xml"/><Relationship Id="rId52" Type="http://schemas.openxmlformats.org/officeDocument/2006/relationships/image" Target="../media/image308.png"/><Relationship Id="rId51" Type="http://schemas.openxmlformats.org/officeDocument/2006/relationships/customXml" Target="../ink/ink298.xml"/><Relationship Id="rId50" Type="http://schemas.openxmlformats.org/officeDocument/2006/relationships/image" Target="../media/image307.png"/><Relationship Id="rId5" Type="http://schemas.openxmlformats.org/officeDocument/2006/relationships/image" Target="../media/image288.png"/><Relationship Id="rId49" Type="http://schemas.openxmlformats.org/officeDocument/2006/relationships/customXml" Target="../ink/ink297.xml"/><Relationship Id="rId48" Type="http://schemas.openxmlformats.org/officeDocument/2006/relationships/image" Target="../media/image306.png"/><Relationship Id="rId47" Type="http://schemas.openxmlformats.org/officeDocument/2006/relationships/customXml" Target="../ink/ink296.xml"/><Relationship Id="rId46" Type="http://schemas.openxmlformats.org/officeDocument/2006/relationships/image" Target="../media/image305.png"/><Relationship Id="rId45" Type="http://schemas.openxmlformats.org/officeDocument/2006/relationships/customXml" Target="../ink/ink295.xml"/><Relationship Id="rId44" Type="http://schemas.openxmlformats.org/officeDocument/2006/relationships/image" Target="../media/image304.png"/><Relationship Id="rId43" Type="http://schemas.openxmlformats.org/officeDocument/2006/relationships/customXml" Target="../ink/ink294.xml"/><Relationship Id="rId42" Type="http://schemas.openxmlformats.org/officeDocument/2006/relationships/image" Target="../media/image303.png"/><Relationship Id="rId41" Type="http://schemas.openxmlformats.org/officeDocument/2006/relationships/customXml" Target="../ink/ink293.xml"/><Relationship Id="rId40" Type="http://schemas.openxmlformats.org/officeDocument/2006/relationships/image" Target="../media/image302.png"/><Relationship Id="rId4" Type="http://schemas.openxmlformats.org/officeDocument/2006/relationships/tags" Target="../tags/tag127.xml"/><Relationship Id="rId39" Type="http://schemas.openxmlformats.org/officeDocument/2006/relationships/customXml" Target="../ink/ink292.xml"/><Relationship Id="rId38" Type="http://schemas.openxmlformats.org/officeDocument/2006/relationships/image" Target="../media/image108.png"/><Relationship Id="rId37" Type="http://schemas.openxmlformats.org/officeDocument/2006/relationships/customXml" Target="../ink/ink291.xml"/><Relationship Id="rId36" Type="http://schemas.openxmlformats.org/officeDocument/2006/relationships/image" Target="../media/image301.png"/><Relationship Id="rId35" Type="http://schemas.openxmlformats.org/officeDocument/2006/relationships/customXml" Target="../ink/ink290.xml"/><Relationship Id="rId34" Type="http://schemas.openxmlformats.org/officeDocument/2006/relationships/customXml" Target="../ink/ink289.xml"/><Relationship Id="rId33" Type="http://schemas.openxmlformats.org/officeDocument/2006/relationships/image" Target="../media/image300.png"/><Relationship Id="rId32" Type="http://schemas.openxmlformats.org/officeDocument/2006/relationships/customXml" Target="../ink/ink288.xml"/><Relationship Id="rId31" Type="http://schemas.openxmlformats.org/officeDocument/2006/relationships/image" Target="../media/image299.png"/><Relationship Id="rId30" Type="http://schemas.openxmlformats.org/officeDocument/2006/relationships/customXml" Target="../ink/ink287.xml"/><Relationship Id="rId3" Type="http://schemas.openxmlformats.org/officeDocument/2006/relationships/tags" Target="../tags/tag126.xml"/><Relationship Id="rId29" Type="http://schemas.openxmlformats.org/officeDocument/2006/relationships/image" Target="../media/image298.png"/><Relationship Id="rId28" Type="http://schemas.openxmlformats.org/officeDocument/2006/relationships/customXml" Target="../ink/ink286.xml"/><Relationship Id="rId27" Type="http://schemas.openxmlformats.org/officeDocument/2006/relationships/image" Target="../media/image297.png"/><Relationship Id="rId26" Type="http://schemas.openxmlformats.org/officeDocument/2006/relationships/customXml" Target="../ink/ink285.xml"/><Relationship Id="rId25" Type="http://schemas.openxmlformats.org/officeDocument/2006/relationships/image" Target="../media/image296.png"/><Relationship Id="rId24" Type="http://schemas.openxmlformats.org/officeDocument/2006/relationships/customXml" Target="../ink/ink284.xml"/><Relationship Id="rId23" Type="http://schemas.openxmlformats.org/officeDocument/2006/relationships/image" Target="../media/image295.png"/><Relationship Id="rId22" Type="http://schemas.openxmlformats.org/officeDocument/2006/relationships/customXml" Target="../ink/ink283.xml"/><Relationship Id="rId21" Type="http://schemas.openxmlformats.org/officeDocument/2006/relationships/image" Target="../media/image294.png"/><Relationship Id="rId20" Type="http://schemas.openxmlformats.org/officeDocument/2006/relationships/customXml" Target="../ink/ink282.xml"/><Relationship Id="rId2" Type="http://schemas.openxmlformats.org/officeDocument/2006/relationships/tags" Target="../tags/tag125.xml"/><Relationship Id="rId19" Type="http://schemas.openxmlformats.org/officeDocument/2006/relationships/image" Target="../media/image293.png"/><Relationship Id="rId18" Type="http://schemas.openxmlformats.org/officeDocument/2006/relationships/customXml" Target="../ink/ink281.xml"/><Relationship Id="rId17" Type="http://schemas.openxmlformats.org/officeDocument/2006/relationships/image" Target="../media/image292.png"/><Relationship Id="rId16" Type="http://schemas.openxmlformats.org/officeDocument/2006/relationships/customXml" Target="../ink/ink280.xml"/><Relationship Id="rId15" Type="http://schemas.openxmlformats.org/officeDocument/2006/relationships/image" Target="../media/image8.png"/><Relationship Id="rId14" Type="http://schemas.openxmlformats.org/officeDocument/2006/relationships/customXml" Target="../ink/ink279.xml"/><Relationship Id="rId13" Type="http://schemas.openxmlformats.org/officeDocument/2006/relationships/image" Target="../media/image291.png"/><Relationship Id="rId12" Type="http://schemas.openxmlformats.org/officeDocument/2006/relationships/tags" Target="../tags/tag132.xml"/><Relationship Id="rId11" Type="http://schemas.openxmlformats.org/officeDocument/2006/relationships/image" Target="../media/image290.png"/><Relationship Id="rId108" Type="http://schemas.openxmlformats.org/officeDocument/2006/relationships/notesSlide" Target="../notesSlides/notesSlide8.xml"/><Relationship Id="rId107" Type="http://schemas.openxmlformats.org/officeDocument/2006/relationships/slideLayout" Target="../slideLayouts/slideLayout2.xml"/><Relationship Id="rId106" Type="http://schemas.openxmlformats.org/officeDocument/2006/relationships/tags" Target="../tags/tag133.xml"/><Relationship Id="rId105" Type="http://schemas.openxmlformats.org/officeDocument/2006/relationships/image" Target="../media/image334.png"/><Relationship Id="rId104" Type="http://schemas.openxmlformats.org/officeDocument/2006/relationships/customXml" Target="../ink/ink325.xml"/><Relationship Id="rId103" Type="http://schemas.openxmlformats.org/officeDocument/2006/relationships/image" Target="../media/image333.png"/><Relationship Id="rId102" Type="http://schemas.openxmlformats.org/officeDocument/2006/relationships/customXml" Target="../ink/ink324.xml"/><Relationship Id="rId101" Type="http://schemas.openxmlformats.org/officeDocument/2006/relationships/image" Target="../media/image332.png"/><Relationship Id="rId100" Type="http://schemas.openxmlformats.org/officeDocument/2006/relationships/customXml" Target="../ink/ink323.xml"/><Relationship Id="rId10" Type="http://schemas.openxmlformats.org/officeDocument/2006/relationships/tags" Target="../tags/tag131.xml"/><Relationship Id="rId1" Type="http://schemas.openxmlformats.org/officeDocument/2006/relationships/tags" Target="../tags/tag124.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80" y="2270760"/>
            <a:ext cx="9799320" cy="1214120"/>
          </a:xfrm>
        </p:spPr>
        <p:txBody>
          <a:bodyPr/>
          <a:p>
            <a:r>
              <a:rPr lang="zh-CN" altLang="zh-CN"/>
              <a:t>编译系统期末复习</a:t>
            </a:r>
            <a:r>
              <a:rPr lang="en-US" altLang="zh-CN"/>
              <a:t>7</a:t>
            </a:r>
            <a:r>
              <a:rPr lang="en-US" altLang="zh-CN"/>
              <a:t>-9</a:t>
            </a:r>
            <a:endParaRPr lang="en-US" altLang="zh-CN"/>
          </a:p>
        </p:txBody>
      </p:sp>
      <p:sp>
        <p:nvSpPr>
          <p:cNvPr id="3" name="副标题 2"/>
          <p:cNvSpPr>
            <a:spLocks noGrp="1"/>
          </p:cNvSpPr>
          <p:nvPr>
            <p:ph type="subTitle" idx="1"/>
            <p:custDataLst>
              <p:tags r:id="rId2"/>
            </p:custDataLst>
          </p:nvPr>
        </p:nvSpPr>
        <p:spPr>
          <a:xfrm>
            <a:off x="7378065" y="4742815"/>
            <a:ext cx="3751580" cy="377825"/>
          </a:xfrm>
        </p:spPr>
        <p:txBody>
          <a:bodyPr>
            <a:normAutofit fontScale="70000"/>
          </a:bodyPr>
          <a:p>
            <a:r>
              <a:rPr lang="zh-CN" altLang="en-US"/>
              <a:t>问天讲师团</a:t>
            </a:r>
            <a:r>
              <a:rPr lang="en-US" altLang="zh-CN"/>
              <a:t>——</a:t>
            </a:r>
            <a:r>
              <a:rPr lang="zh-CN" altLang="en-US"/>
              <a:t>黄梓涵</a:t>
            </a:r>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2" name="矩形 31"/>
          <p:cNvSpPr/>
          <p:nvPr>
            <p:custDataLst>
              <p:tags r:id="rId1"/>
            </p:custDataLst>
          </p:nvPr>
        </p:nvSpPr>
        <p:spPr>
          <a:xfrm>
            <a:off x="687363" y="225699"/>
            <a:ext cx="2063750" cy="398780"/>
          </a:xfrm>
          <a:prstGeom prst="rect">
            <a:avLst/>
          </a:prstGeom>
        </p:spPr>
        <p:txBody>
          <a:bodyPr wrap="none">
            <a:spAutoFit/>
          </a:bodyPr>
          <a:p>
            <a:pPr lvl="0">
              <a:spcBef>
                <a:spcPct val="30000"/>
              </a:spcBef>
            </a:pPr>
            <a:r>
              <a:rPr lang="en-US" sz="2000" b="1" dirty="0">
                <a:latin typeface="华文楷体" panose="02010600040101010101" pitchFamily="2" charset="-122"/>
                <a:ea typeface="华文楷体" panose="02010600040101010101" pitchFamily="2" charset="-122"/>
              </a:rPr>
              <a:t>8.3.</a:t>
            </a:r>
            <a:r>
              <a:rPr lang="zh-CN" altLang="en-US" sz="2000" b="1" dirty="0">
                <a:latin typeface="华文楷体" panose="02010600040101010101" pitchFamily="2" charset="-122"/>
                <a:ea typeface="华文楷体" panose="02010600040101010101" pitchFamily="2" charset="-122"/>
              </a:rPr>
              <a:t>基本块的优化</a:t>
            </a:r>
            <a:endParaRPr lang="zh-CN" altLang="en-US" sz="2000" b="1"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custDataLst>
              <p:tags r:id="rId2"/>
            </p:custDataLst>
          </p:nvPr>
        </p:nvPicPr>
        <p:blipFill>
          <a:blip r:embed="rId3"/>
          <a:stretch>
            <a:fillRect/>
          </a:stretch>
        </p:blipFill>
        <p:spPr>
          <a:xfrm>
            <a:off x="10086975" y="137160"/>
            <a:ext cx="1617980" cy="1184910"/>
          </a:xfrm>
          <a:prstGeom prst="rect">
            <a:avLst/>
          </a:prstGeom>
        </p:spPr>
      </p:pic>
      <p:sp>
        <p:nvSpPr>
          <p:cNvPr id="4" name="文本框 3"/>
          <p:cNvSpPr txBox="1"/>
          <p:nvPr/>
        </p:nvSpPr>
        <p:spPr>
          <a:xfrm>
            <a:off x="144145" y="624205"/>
            <a:ext cx="8271510" cy="1946275"/>
          </a:xfrm>
          <a:prstGeom prst="rect">
            <a:avLst/>
          </a:prstGeom>
          <a:noFill/>
        </p:spPr>
        <p:txBody>
          <a:bodyPr wrap="square" rtlCol="0" anchor="t">
            <a:noAutofit/>
          </a:bodyPr>
          <a:p>
            <a:r>
              <a:rPr lang="zh-CN" altLang="en-US" b="1" dirty="0">
                <a:latin typeface="华文楷体" panose="02010600040101010101" pitchFamily="2" charset="-122"/>
                <a:ea typeface="华文楷体" panose="02010600040101010101" pitchFamily="2" charset="-122"/>
                <a:sym typeface="+mn-ea"/>
              </a:rPr>
              <a:t>很多重要的局部优化技术首先把一个基本块转换成为一个</a:t>
            </a:r>
            <a:r>
              <a:rPr lang="zh-CN" altLang="en-US" b="1" dirty="0">
                <a:solidFill>
                  <a:srgbClr val="FF0000"/>
                </a:solidFill>
                <a:latin typeface="华文楷体" panose="02010600040101010101" pitchFamily="2" charset="-122"/>
                <a:ea typeface="华文楷体" panose="02010600040101010101" pitchFamily="2" charset="-122"/>
                <a:sym typeface="+mn-ea"/>
              </a:rPr>
              <a:t>无环有向图</a:t>
            </a:r>
            <a:r>
              <a:rPr lang="zh-CN" altLang="en-US" b="1" dirty="0">
                <a:latin typeface="华文楷体" panose="02010600040101010101" pitchFamily="2" charset="-122"/>
                <a:ea typeface="华文楷体" panose="02010600040101010101" pitchFamily="2" charset="-122"/>
                <a:sym typeface="+mn-ea"/>
              </a:rPr>
              <a:t>(DAG)</a:t>
            </a:r>
            <a:endParaRPr lang="zh-CN" altLang="en-US" b="1" dirty="0">
              <a:latin typeface="华文楷体" panose="02010600040101010101" pitchFamily="2" charset="-122"/>
              <a:ea typeface="华文楷体" panose="02010600040101010101" pitchFamily="2" charset="-122"/>
              <a:sym typeface="+mn-ea"/>
            </a:endParaRPr>
          </a:p>
          <a:p>
            <a:pPr indent="457200"/>
            <a:r>
              <a:rPr lang="zh-CN" altLang="en-US" b="1" dirty="0">
                <a:latin typeface="华文楷体" panose="02010600040101010101" pitchFamily="2" charset="-122"/>
                <a:ea typeface="华文楷体" panose="02010600040101010101" pitchFamily="2" charset="-122"/>
                <a:sym typeface="+mn-ea"/>
              </a:rPr>
              <a:t>基本块的DAG表示：</a:t>
            </a:r>
            <a:r>
              <a:rPr lang="en-US" altLang="zh-CN" b="1" dirty="0">
                <a:latin typeface="华文楷体" panose="02010600040101010101" pitchFamily="2" charset="-122"/>
                <a:ea typeface="华文楷体" panose="02010600040101010101" pitchFamily="2" charset="-122"/>
                <a:sym typeface="+mn-ea"/>
              </a:rPr>
              <a:t>eg1</a:t>
            </a:r>
            <a:endParaRPr lang="zh-CN" altLang="en-US" b="1" dirty="0">
              <a:latin typeface="华文楷体" panose="02010600040101010101" pitchFamily="2" charset="-122"/>
              <a:ea typeface="华文楷体" panose="02010600040101010101" pitchFamily="2" charset="-122"/>
              <a:sym typeface="+mn-ea"/>
            </a:endParaRPr>
          </a:p>
          <a:p>
            <a:pPr indent="457200"/>
            <a:r>
              <a:rPr lang="zh-CN" altLang="en-US" b="1" dirty="0">
                <a:latin typeface="华文楷体" panose="02010600040101010101" pitchFamily="2" charset="-122"/>
                <a:ea typeface="华文楷体" panose="02010600040101010101" pitchFamily="2" charset="-122"/>
                <a:sym typeface="+mn-ea"/>
              </a:rPr>
              <a:t>基于基本块的 DAG 的删除无用代码</a:t>
            </a:r>
            <a:r>
              <a:rPr lang="en-US" altLang="zh-CN" b="1" dirty="0">
                <a:latin typeface="华文楷体" panose="02010600040101010101" pitchFamily="2" charset="-122"/>
                <a:ea typeface="华文楷体" panose="02010600040101010101" pitchFamily="2" charset="-122"/>
                <a:sym typeface="+mn-ea"/>
              </a:rPr>
              <a:t>:eg2</a:t>
            </a:r>
            <a:endParaRPr lang="zh-CN" altLang="en-US" b="1" dirty="0">
              <a:latin typeface="华文楷体" panose="02010600040101010101" pitchFamily="2" charset="-122"/>
              <a:ea typeface="华文楷体" panose="02010600040101010101" pitchFamily="2" charset="-122"/>
              <a:sym typeface="+mn-ea"/>
            </a:endParaRPr>
          </a:p>
          <a:p>
            <a:pPr indent="457200"/>
            <a:r>
              <a:rPr lang="zh-CN" altLang="en-US" b="1" dirty="0">
                <a:latin typeface="华文楷体" panose="02010600040101010101" pitchFamily="2" charset="-122"/>
                <a:ea typeface="华文楷体" panose="02010600040101010101" pitchFamily="2" charset="-122"/>
                <a:sym typeface="+mn-ea"/>
              </a:rPr>
              <a:t>数组元素赋值指令的表示</a:t>
            </a:r>
            <a:r>
              <a:rPr lang="en-US" altLang="zh-CN" b="1" dirty="0">
                <a:latin typeface="华文楷体" panose="02010600040101010101" pitchFamily="2" charset="-122"/>
                <a:ea typeface="华文楷体" panose="02010600040101010101" pitchFamily="2" charset="-122"/>
                <a:sym typeface="+mn-ea"/>
              </a:rPr>
              <a:t>:eg3.</a:t>
            </a:r>
            <a:endParaRPr lang="zh-CN" altLang="en-US" b="1" dirty="0">
              <a:solidFill>
                <a:schemeClr val="tx1"/>
              </a:solidFill>
              <a:latin typeface="华文楷体" panose="02010600040101010101" pitchFamily="2" charset="-122"/>
              <a:ea typeface="华文楷体" panose="02010600040101010101" pitchFamily="2" charset="-122"/>
              <a:sym typeface="+mn-ea"/>
            </a:endParaRPr>
          </a:p>
          <a:p>
            <a:pPr indent="457200"/>
            <a:r>
              <a:rPr lang="zh-CN" altLang="en-US" b="1" dirty="0">
                <a:latin typeface="华文楷体" panose="02010600040101010101" pitchFamily="2" charset="-122"/>
                <a:ea typeface="华文楷体" panose="02010600040101010101" pitchFamily="2" charset="-122"/>
                <a:sym typeface="+mn-ea"/>
              </a:rPr>
              <a:t>基于基本块可以：</a:t>
            </a:r>
            <a:endParaRPr lang="zh-CN" altLang="en-US" b="1" dirty="0">
              <a:latin typeface="华文楷体" panose="02010600040101010101" pitchFamily="2" charset="-122"/>
              <a:ea typeface="华文楷体" panose="02010600040101010101" pitchFamily="2" charset="-122"/>
              <a:sym typeface="+mn-ea"/>
            </a:endParaRPr>
          </a:p>
          <a:p>
            <a:r>
              <a:rPr lang="zh-CN" altLang="en-US" b="1" dirty="0">
                <a:latin typeface="华文楷体" panose="02010600040101010101" pitchFamily="2" charset="-122"/>
                <a:ea typeface="华文楷体" panose="02010600040101010101" pitchFamily="2" charset="-122"/>
                <a:sym typeface="+mn-ea"/>
              </a:rPr>
              <a:t>确定哪些变量的值在该基本块中</a:t>
            </a:r>
            <a:r>
              <a:rPr lang="zh-CN" altLang="en-US" b="1" dirty="0">
                <a:solidFill>
                  <a:srgbClr val="FF0000"/>
                </a:solidFill>
                <a:latin typeface="华文楷体" panose="02010600040101010101" pitchFamily="2" charset="-122"/>
                <a:ea typeface="华文楷体" panose="02010600040101010101" pitchFamily="2" charset="-122"/>
                <a:sym typeface="+mn-ea"/>
              </a:rPr>
              <a:t>赋值前被引用</a:t>
            </a:r>
            <a:r>
              <a:rPr lang="zh-CN" altLang="en-US" b="1" dirty="0">
                <a:latin typeface="华文楷体" panose="02010600040101010101" pitchFamily="2" charset="-122"/>
                <a:ea typeface="华文楷体" panose="02010600040101010101" pitchFamily="2" charset="-122"/>
                <a:sym typeface="+mn-ea"/>
              </a:rPr>
              <a:t>过</a:t>
            </a:r>
            <a:endParaRPr lang="zh-CN" altLang="en-US" b="1" dirty="0">
              <a:latin typeface="华文楷体" panose="02010600040101010101" pitchFamily="2" charset="-122"/>
              <a:ea typeface="华文楷体" panose="02010600040101010101" pitchFamily="2" charset="-122"/>
            </a:endParaRPr>
          </a:p>
          <a:p>
            <a:r>
              <a:rPr lang="zh-CN" altLang="en-US" b="1" dirty="0">
                <a:latin typeface="华文楷体" panose="02010600040101010101" pitchFamily="2" charset="-122"/>
                <a:ea typeface="华文楷体" panose="02010600040101010101" pitchFamily="2" charset="-122"/>
                <a:sym typeface="+mn-ea"/>
              </a:rPr>
              <a:t>确定哪些语句计算的值可以在</a:t>
            </a:r>
            <a:r>
              <a:rPr lang="zh-CN" altLang="en-US" b="1" dirty="0">
                <a:solidFill>
                  <a:srgbClr val="FF0000"/>
                </a:solidFill>
                <a:latin typeface="华文楷体" panose="02010600040101010101" pitchFamily="2" charset="-122"/>
                <a:ea typeface="华文楷体" panose="02010600040101010101" pitchFamily="2" charset="-122"/>
                <a:sym typeface="+mn-ea"/>
              </a:rPr>
              <a:t>基本块外被引用</a:t>
            </a:r>
            <a:endParaRPr lang="zh-CN" altLang="en-US" b="1" dirty="0">
              <a:latin typeface="华文楷体" panose="02010600040101010101" pitchFamily="2" charset="-122"/>
              <a:ea typeface="华文楷体" panose="02010600040101010101" pitchFamily="2" charset="-122"/>
            </a:endParaRPr>
          </a:p>
          <a:p>
            <a:endParaRPr lang="zh-CN" altLang="en-US" b="1" dirty="0">
              <a:solidFill>
                <a:schemeClr val="tx1"/>
              </a:solidFill>
              <a:latin typeface="华文楷体" panose="02010600040101010101" pitchFamily="2" charset="-122"/>
              <a:ea typeface="华文楷体" panose="02010600040101010101" pitchFamily="2" charset="-122"/>
            </a:endParaRPr>
          </a:p>
          <a:p>
            <a:endParaRPr lang="zh-CN" altLang="en-US" b="1" dirty="0">
              <a:solidFill>
                <a:schemeClr val="tx1"/>
              </a:solidFill>
              <a:latin typeface="华文楷体" panose="02010600040101010101" pitchFamily="2" charset="-122"/>
              <a:ea typeface="华文楷体" panose="02010600040101010101" pitchFamily="2" charset="-122"/>
              <a:sym typeface="+mn-ea"/>
            </a:endParaRPr>
          </a:p>
        </p:txBody>
      </p:sp>
      <p:pic>
        <p:nvPicPr>
          <p:cNvPr id="5" name="图片 4"/>
          <p:cNvPicPr>
            <a:picLocks noChangeAspect="1"/>
          </p:cNvPicPr>
          <p:nvPr>
            <p:custDataLst>
              <p:tags r:id="rId4"/>
            </p:custDataLst>
          </p:nvPr>
        </p:nvPicPr>
        <p:blipFill>
          <a:blip r:embed="rId5"/>
          <a:stretch>
            <a:fillRect/>
          </a:stretch>
        </p:blipFill>
        <p:spPr>
          <a:xfrm>
            <a:off x="9893300" y="1337310"/>
            <a:ext cx="2036445" cy="1499235"/>
          </a:xfrm>
          <a:prstGeom prst="rect">
            <a:avLst/>
          </a:prstGeom>
        </p:spPr>
      </p:pic>
      <p:sp>
        <p:nvSpPr>
          <p:cNvPr id="7" name="文本框 6"/>
          <p:cNvSpPr txBox="1"/>
          <p:nvPr/>
        </p:nvSpPr>
        <p:spPr>
          <a:xfrm>
            <a:off x="8624570" y="2821305"/>
            <a:ext cx="3268345" cy="337185"/>
          </a:xfrm>
          <a:prstGeom prst="rect">
            <a:avLst/>
          </a:prstGeom>
          <a:noFill/>
        </p:spPr>
        <p:txBody>
          <a:bodyPr wrap="square" rtlCol="0" anchor="t">
            <a:spAutoFit/>
          </a:bodyPr>
          <a:p>
            <a:pPr marL="0" marR="0" lvl="0" indent="0" algn="l" defTabSz="914400" rtl="0" eaLnBrk="0" fontAlgn="base" latinLnBrk="0" hangingPunct="0">
              <a:lnSpc>
                <a:spcPct val="100000"/>
              </a:lnSpc>
              <a:spcBef>
                <a:spcPct val="0"/>
              </a:spcBef>
              <a:spcAft>
                <a:spcPct val="0"/>
              </a:spcAft>
              <a:buClrTx/>
              <a:buSzTx/>
              <a:buFontTx/>
              <a:buNone/>
              <a:defRPr/>
            </a:pPr>
            <a:r>
              <a:rPr lang="zh-CN" altLang="en-US" sz="1600" b="1" dirty="0">
                <a:latin typeface="华文楷体" panose="02010600040101010101" pitchFamily="2" charset="-122"/>
                <a:ea typeface="华文楷体" panose="02010600040101010101" pitchFamily="2" charset="-122"/>
                <a:sym typeface="+mn-ea"/>
              </a:rPr>
              <a:t>假设a和b是活跃变量，但c和e不是</a:t>
            </a:r>
            <a:endParaRPr lang="zh-CN" altLang="en-US" sz="1600" b="1" dirty="0">
              <a:latin typeface="华文楷体" panose="02010600040101010101" pitchFamily="2" charset="-122"/>
              <a:ea typeface="华文楷体" panose="02010600040101010101" pitchFamily="2" charset="-122"/>
              <a:sym typeface="+mn-ea"/>
            </a:endParaRPr>
          </a:p>
        </p:txBody>
      </p:sp>
      <p:pic>
        <p:nvPicPr>
          <p:cNvPr id="9" name="图片 8"/>
          <p:cNvPicPr>
            <a:picLocks noChangeAspect="1"/>
          </p:cNvPicPr>
          <p:nvPr>
            <p:custDataLst>
              <p:tags r:id="rId6"/>
            </p:custDataLst>
          </p:nvPr>
        </p:nvPicPr>
        <p:blipFill>
          <a:blip r:embed="rId7"/>
          <a:stretch>
            <a:fillRect/>
          </a:stretch>
        </p:blipFill>
        <p:spPr>
          <a:xfrm>
            <a:off x="9878060" y="3230880"/>
            <a:ext cx="2093595" cy="1319530"/>
          </a:xfrm>
          <a:prstGeom prst="rect">
            <a:avLst/>
          </a:prstGeom>
        </p:spPr>
      </p:pic>
      <p:sp>
        <p:nvSpPr>
          <p:cNvPr id="10" name="文本框 9"/>
          <p:cNvSpPr txBox="1"/>
          <p:nvPr/>
        </p:nvSpPr>
        <p:spPr>
          <a:xfrm>
            <a:off x="8624570" y="3230880"/>
            <a:ext cx="795655" cy="1086485"/>
          </a:xfrm>
          <a:prstGeom prst="rect">
            <a:avLst/>
          </a:prstGeom>
          <a:noFill/>
        </p:spPr>
        <p:txBody>
          <a:bodyPr wrap="square" rtlCol="0" anchor="t">
            <a:spAutoFit/>
          </a:bodyPr>
          <a:p>
            <a:pPr marL="0" indent="0" eaLnBrk="1" hangingPunct="1">
              <a:lnSpc>
                <a:spcPct val="90000"/>
              </a:lnSpc>
              <a:buClrTx/>
              <a:buFont typeface="Symbol" panose="05050102010706020507" pitchFamily="18" charset="2"/>
              <a:buNone/>
              <a:defRPr/>
            </a:pPr>
            <a:r>
              <a:rPr lang="en-US" altLang="zh-CN" b="1" i="1" dirty="0">
                <a:latin typeface="Times New Roman" panose="02020603050405020304" pitchFamily="18" charset="0"/>
                <a:ea typeface="楷体_GB2312"/>
                <a:cs typeface="Times New Roman" panose="02020603050405020304" pitchFamily="18" charset="0"/>
                <a:sym typeface="+mn-ea"/>
              </a:rPr>
              <a:t>eg3.</a:t>
            </a:r>
            <a:endParaRPr lang="en-US" altLang="zh-CN" b="1" i="1" dirty="0">
              <a:latin typeface="Times New Roman" panose="02020603050405020304" pitchFamily="18" charset="0"/>
              <a:ea typeface="楷体_GB2312"/>
              <a:cs typeface="Times New Roman" panose="02020603050405020304" pitchFamily="18" charset="0"/>
              <a:sym typeface="+mn-ea"/>
            </a:endParaRPr>
          </a:p>
          <a:p>
            <a:pPr marL="0" indent="0" eaLnBrk="1" hangingPunct="1">
              <a:lnSpc>
                <a:spcPct val="90000"/>
              </a:lnSpc>
              <a:buClrTx/>
              <a:buFont typeface="Symbol" panose="05050102010706020507" pitchFamily="18" charset="2"/>
              <a:buNone/>
              <a:defRPr/>
            </a:pPr>
            <a:r>
              <a:rPr lang="en-US" altLang="zh-CN" b="1" i="1" dirty="0">
                <a:latin typeface="Times New Roman" panose="02020603050405020304" pitchFamily="18" charset="0"/>
                <a:ea typeface="楷体_GB2312"/>
                <a:cs typeface="Times New Roman" panose="02020603050405020304" pitchFamily="18" charset="0"/>
                <a:sym typeface="+mn-ea"/>
              </a:rPr>
              <a:t>x</a:t>
            </a:r>
            <a:r>
              <a:rPr lang="en-US" altLang="zh-CN" b="1" dirty="0">
                <a:latin typeface="Times New Roman" panose="02020603050405020304" pitchFamily="18" charset="0"/>
                <a:ea typeface="楷体_GB2312"/>
                <a:cs typeface="Times New Roman" panose="02020603050405020304" pitchFamily="18" charset="0"/>
                <a:sym typeface="+mn-ea"/>
              </a:rPr>
              <a:t>=</a:t>
            </a:r>
            <a:r>
              <a:rPr lang="en-US" altLang="zh-CN" b="1" i="1" dirty="0">
                <a:latin typeface="Times New Roman" panose="02020603050405020304" pitchFamily="18" charset="0"/>
                <a:ea typeface="楷体_GB2312"/>
                <a:cs typeface="Times New Roman" panose="02020603050405020304" pitchFamily="18" charset="0"/>
                <a:sym typeface="+mn-ea"/>
              </a:rPr>
              <a:t>a</a:t>
            </a:r>
            <a:r>
              <a:rPr lang="en-US" altLang="zh-CN" b="1" dirty="0">
                <a:latin typeface="Times New Roman" panose="02020603050405020304" pitchFamily="18" charset="0"/>
                <a:ea typeface="楷体_GB2312"/>
                <a:cs typeface="Times New Roman" panose="02020603050405020304" pitchFamily="18" charset="0"/>
                <a:sym typeface="+mn-ea"/>
              </a:rPr>
              <a:t>[</a:t>
            </a:r>
            <a:r>
              <a:rPr lang="en-US" altLang="zh-CN" b="1" i="1">
                <a:latin typeface="Times New Roman" panose="02020603050405020304" pitchFamily="18" charset="0"/>
                <a:ea typeface="楷体_GB2312"/>
                <a:cs typeface="Times New Roman" panose="02020603050405020304" pitchFamily="18" charset="0"/>
                <a:sym typeface="+mn-ea"/>
              </a:rPr>
              <a:t>i</a:t>
            </a:r>
            <a:r>
              <a:rPr lang="en-US" altLang="zh-CN" b="1" dirty="0">
                <a:latin typeface="Times New Roman" panose="02020603050405020304" pitchFamily="18" charset="0"/>
                <a:ea typeface="楷体_GB2312"/>
                <a:cs typeface="Times New Roman" panose="02020603050405020304" pitchFamily="18" charset="0"/>
                <a:sym typeface="+mn-ea"/>
              </a:rPr>
              <a:t>]</a:t>
            </a:r>
            <a:endParaRPr lang="en-US" altLang="zh-CN" b="1" dirty="0">
              <a:solidFill>
                <a:schemeClr val="tx1"/>
              </a:solidFill>
              <a:latin typeface="Times New Roman" panose="02020603050405020304" pitchFamily="18" charset="0"/>
              <a:ea typeface="楷体_GB2312"/>
              <a:cs typeface="Times New Roman" panose="02020603050405020304" pitchFamily="18" charset="0"/>
            </a:endParaRPr>
          </a:p>
          <a:p>
            <a:pPr lvl="0" eaLnBrk="1" hangingPunct="1">
              <a:lnSpc>
                <a:spcPct val="90000"/>
              </a:lnSpc>
              <a:buFont typeface="Symbol" panose="05050102010706020507" pitchFamily="18" charset="2"/>
              <a:buNone/>
              <a:defRPr/>
            </a:pPr>
            <a:r>
              <a:rPr lang="en-US" altLang="zh-CN" b="1" i="1" dirty="0">
                <a:latin typeface="Times New Roman" panose="02020603050405020304" pitchFamily="18" charset="0"/>
                <a:ea typeface="楷体_GB2312"/>
                <a:cs typeface="Times New Roman" panose="02020603050405020304" pitchFamily="18" charset="0"/>
                <a:sym typeface="+mn-ea"/>
              </a:rPr>
              <a:t>a</a:t>
            </a:r>
            <a:r>
              <a:rPr lang="en-US" altLang="zh-CN" b="1" dirty="0">
                <a:latin typeface="Times New Roman" panose="02020603050405020304" pitchFamily="18" charset="0"/>
                <a:ea typeface="楷体_GB2312"/>
                <a:cs typeface="Times New Roman" panose="02020603050405020304" pitchFamily="18" charset="0"/>
                <a:sym typeface="+mn-ea"/>
              </a:rPr>
              <a:t>[</a:t>
            </a:r>
            <a:r>
              <a:rPr lang="en-US" altLang="zh-CN" b="1" i="1" dirty="0">
                <a:latin typeface="Times New Roman" panose="02020603050405020304" pitchFamily="18" charset="0"/>
                <a:ea typeface="楷体_GB2312"/>
                <a:cs typeface="Times New Roman" panose="02020603050405020304" pitchFamily="18" charset="0"/>
                <a:sym typeface="+mn-ea"/>
              </a:rPr>
              <a:t>j</a:t>
            </a:r>
            <a:r>
              <a:rPr lang="en-US" altLang="zh-CN" b="1" dirty="0">
                <a:latin typeface="Times New Roman" panose="02020603050405020304" pitchFamily="18" charset="0"/>
                <a:ea typeface="楷体_GB2312"/>
                <a:cs typeface="Times New Roman" panose="02020603050405020304" pitchFamily="18" charset="0"/>
                <a:sym typeface="+mn-ea"/>
              </a:rPr>
              <a:t>]=</a:t>
            </a:r>
            <a:r>
              <a:rPr lang="en-US" altLang="zh-CN" b="1" i="1" dirty="0">
                <a:latin typeface="Times New Roman" panose="02020603050405020304" pitchFamily="18" charset="0"/>
                <a:ea typeface="楷体_GB2312"/>
                <a:cs typeface="Times New Roman" panose="02020603050405020304" pitchFamily="18" charset="0"/>
                <a:sym typeface="+mn-ea"/>
              </a:rPr>
              <a:t>y</a:t>
            </a:r>
            <a:endParaRPr lang="en-US" altLang="zh-CN" b="1" i="1" dirty="0">
              <a:solidFill>
                <a:schemeClr val="tx1"/>
              </a:solidFill>
              <a:latin typeface="Times New Roman" panose="02020603050405020304" pitchFamily="18" charset="0"/>
              <a:ea typeface="楷体_GB2312"/>
              <a:cs typeface="Times New Roman" panose="02020603050405020304" pitchFamily="18" charset="0"/>
            </a:endParaRPr>
          </a:p>
          <a:p>
            <a:pPr lvl="0" eaLnBrk="1" hangingPunct="1">
              <a:lnSpc>
                <a:spcPct val="90000"/>
              </a:lnSpc>
              <a:buFont typeface="Symbol" panose="05050102010706020507" pitchFamily="18" charset="2"/>
              <a:buNone/>
              <a:defRPr/>
            </a:pPr>
            <a:r>
              <a:rPr lang="en-US" altLang="zh-CN" b="1" i="1" dirty="0">
                <a:latin typeface="Times New Roman" panose="02020603050405020304" pitchFamily="18" charset="0"/>
                <a:ea typeface="楷体_GB2312"/>
                <a:cs typeface="Times New Roman" panose="02020603050405020304" pitchFamily="18" charset="0"/>
                <a:sym typeface="+mn-ea"/>
              </a:rPr>
              <a:t>z</a:t>
            </a:r>
            <a:r>
              <a:rPr lang="en-US" altLang="zh-CN" b="1" dirty="0">
                <a:latin typeface="Times New Roman" panose="02020603050405020304" pitchFamily="18" charset="0"/>
                <a:ea typeface="楷体_GB2312"/>
                <a:cs typeface="Times New Roman" panose="02020603050405020304" pitchFamily="18" charset="0"/>
                <a:sym typeface="+mn-ea"/>
              </a:rPr>
              <a:t>=</a:t>
            </a:r>
            <a:r>
              <a:rPr lang="en-US" altLang="zh-CN" b="1" i="1" dirty="0">
                <a:latin typeface="Times New Roman" panose="02020603050405020304" pitchFamily="18" charset="0"/>
                <a:ea typeface="楷体_GB2312"/>
                <a:cs typeface="Times New Roman" panose="02020603050405020304" pitchFamily="18" charset="0"/>
                <a:sym typeface="+mn-ea"/>
              </a:rPr>
              <a:t>a</a:t>
            </a:r>
            <a:r>
              <a:rPr lang="en-US" altLang="zh-CN" b="1" dirty="0">
                <a:latin typeface="Times New Roman" panose="02020603050405020304" pitchFamily="18" charset="0"/>
                <a:ea typeface="楷体_GB2312"/>
                <a:cs typeface="Times New Roman" panose="02020603050405020304" pitchFamily="18" charset="0"/>
                <a:sym typeface="+mn-ea"/>
              </a:rPr>
              <a:t>[</a:t>
            </a:r>
            <a:r>
              <a:rPr lang="en-US" altLang="zh-CN" b="1" i="1">
                <a:latin typeface="Times New Roman" panose="02020603050405020304" pitchFamily="18" charset="0"/>
                <a:ea typeface="楷体_GB2312"/>
                <a:cs typeface="Times New Roman" panose="02020603050405020304" pitchFamily="18" charset="0"/>
                <a:sym typeface="+mn-ea"/>
              </a:rPr>
              <a:t>i</a:t>
            </a:r>
            <a:r>
              <a:rPr lang="en-US" altLang="zh-CN" b="1" dirty="0">
                <a:latin typeface="Times New Roman" panose="02020603050405020304" pitchFamily="18" charset="0"/>
                <a:ea typeface="楷体_GB2312"/>
                <a:cs typeface="Times New Roman" panose="02020603050405020304" pitchFamily="18" charset="0"/>
                <a:sym typeface="+mn-ea"/>
              </a:rPr>
              <a:t>]</a:t>
            </a:r>
            <a:endParaRPr lang="en-US" altLang="zh-CN" b="1" dirty="0">
              <a:latin typeface="Times New Roman" panose="02020603050405020304" pitchFamily="18" charset="0"/>
              <a:ea typeface="楷体_GB2312"/>
              <a:cs typeface="Times New Roman" panose="02020603050405020304" pitchFamily="18" charset="0"/>
              <a:sym typeface="+mn-ea"/>
            </a:endParaRPr>
          </a:p>
        </p:txBody>
      </p:sp>
      <p:sp>
        <p:nvSpPr>
          <p:cNvPr id="11" name="文本框 10"/>
          <p:cNvSpPr txBox="1"/>
          <p:nvPr/>
        </p:nvSpPr>
        <p:spPr>
          <a:xfrm>
            <a:off x="8624570" y="1463040"/>
            <a:ext cx="1059815" cy="1373505"/>
          </a:xfrm>
          <a:prstGeom prst="rect">
            <a:avLst/>
          </a:prstGeom>
          <a:noFill/>
        </p:spPr>
        <p:txBody>
          <a:bodyPr wrap="square" rtlCol="0" anchor="t">
            <a:spAutoFit/>
          </a:bodyPr>
          <a:p>
            <a:pPr lvl="0" eaLnBrk="1" hangingPunct="1">
              <a:lnSpc>
                <a:spcPts val="2000"/>
              </a:lnSpc>
              <a:buClr>
                <a:srgbClr val="31B6FD"/>
              </a:buClr>
              <a:buFont typeface="Symbol" panose="05050102010706020507" pitchFamily="18" charset="2"/>
              <a:buNone/>
            </a:pPr>
            <a:r>
              <a:rPr lang="en-US" altLang="zh-CN"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eg2.</a:t>
            </a:r>
            <a:endParaRPr lang="en-US" altLang="zh-CN"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lvl="0" eaLnBrk="1" hangingPunct="1">
              <a:lnSpc>
                <a:spcPts val="2000"/>
              </a:lnSpc>
              <a:buClr>
                <a:srgbClr val="31B6FD"/>
              </a:buClr>
              <a:buFont typeface="Symbol" panose="05050102010706020507" pitchFamily="18" charset="2"/>
              <a:buNone/>
            </a:pPr>
            <a:r>
              <a:rPr lang="en-US" altLang="zh-CN"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a</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 </a:t>
            </a:r>
            <a:r>
              <a:rPr lang="en-US" altLang="zh-CN"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b</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c</a:t>
            </a:r>
            <a:endParaRPr lang="en-US" altLang="zh-CN"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0" eaLnBrk="1" hangingPunct="1">
              <a:lnSpc>
                <a:spcPts val="2000"/>
              </a:lnSpc>
              <a:buClr>
                <a:srgbClr val="31B6FD"/>
              </a:buClr>
              <a:buFont typeface="Symbol" panose="05050102010706020507" pitchFamily="18" charset="2"/>
              <a:buNone/>
            </a:pPr>
            <a:r>
              <a:rPr lang="en-US" altLang="zh-CN"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b</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 </a:t>
            </a:r>
            <a:r>
              <a:rPr lang="en-US" altLang="zh-CN"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b</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 </a:t>
            </a:r>
            <a:r>
              <a:rPr lang="en-US" altLang="zh-CN"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d</a:t>
            </a:r>
            <a:endParaRPr lang="zh-CN" altLang="en-US"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0" eaLnBrk="1" hangingPunct="1">
              <a:lnSpc>
                <a:spcPts val="2000"/>
              </a:lnSpc>
              <a:buClr>
                <a:srgbClr val="31B6FD"/>
              </a:buClr>
              <a:buFont typeface="Symbol" panose="05050102010706020507" pitchFamily="18" charset="2"/>
              <a:buNone/>
            </a:pPr>
            <a:r>
              <a:rPr lang="en-US" altLang="zh-CN"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c </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c</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 </a:t>
            </a:r>
            <a:r>
              <a:rPr lang="en-US" altLang="zh-CN"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d</a:t>
            </a:r>
            <a:endParaRPr lang="zh-CN" altLang="en-US"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0" eaLnBrk="1" hangingPunct="1">
              <a:lnSpc>
                <a:spcPts val="2000"/>
              </a:lnSpc>
              <a:buClr>
                <a:srgbClr val="31B6FD"/>
              </a:buClr>
              <a:buFont typeface="Symbol" panose="05050102010706020507" pitchFamily="18" charset="2"/>
              <a:buNone/>
            </a:pPr>
            <a:r>
              <a:rPr lang="en-US" altLang="zh-CN"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e</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 </a:t>
            </a:r>
            <a:r>
              <a:rPr lang="en-US" altLang="zh-CN"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b</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 </a:t>
            </a:r>
            <a:r>
              <a:rPr lang="en-US" altLang="zh-CN"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c</a:t>
            </a:r>
            <a:endParaRPr lang="en-US" altLang="zh-CN"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2" name="文本框 11"/>
          <p:cNvSpPr txBox="1"/>
          <p:nvPr/>
        </p:nvSpPr>
        <p:spPr>
          <a:xfrm>
            <a:off x="8624570" y="89535"/>
            <a:ext cx="1253490" cy="1373505"/>
          </a:xfrm>
          <a:prstGeom prst="rect">
            <a:avLst/>
          </a:prstGeom>
          <a:noFill/>
        </p:spPr>
        <p:txBody>
          <a:bodyPr wrap="square" rtlCol="0" anchor="t">
            <a:spAutoFit/>
          </a:bodyPr>
          <a:p>
            <a:pPr marL="0" lvl="1" indent="0" fontAlgn="auto">
              <a:lnSpc>
                <a:spcPts val="2000"/>
              </a:lnSpc>
              <a:buFont typeface="Wingdings" panose="05000000000000000000" pitchFamily="2" charset="2"/>
              <a:buNone/>
              <a:defRPr/>
            </a:pPr>
            <a:r>
              <a:rPr lang="en-US" altLang="zh-CN" b="1" i="1" dirty="0">
                <a:latin typeface="Times New Roman" panose="02020603050405020304" pitchFamily="18" charset="0"/>
                <a:ea typeface="楷体_GB2312"/>
                <a:cs typeface="Times New Roman" panose="02020603050405020304" pitchFamily="18" charset="0"/>
                <a:sym typeface="+mn-ea"/>
              </a:rPr>
              <a:t>eg1.</a:t>
            </a:r>
            <a:endParaRPr lang="en-US" altLang="zh-CN" b="1" i="1" dirty="0">
              <a:latin typeface="Times New Roman" panose="02020603050405020304" pitchFamily="18" charset="0"/>
              <a:ea typeface="楷体_GB2312"/>
              <a:cs typeface="Times New Roman" panose="02020603050405020304" pitchFamily="18" charset="0"/>
              <a:sym typeface="+mn-ea"/>
            </a:endParaRPr>
          </a:p>
          <a:p>
            <a:pPr marL="0" lvl="1" indent="0" fontAlgn="auto">
              <a:lnSpc>
                <a:spcPts val="2000"/>
              </a:lnSpc>
              <a:buFont typeface="Wingdings" panose="05000000000000000000" pitchFamily="2" charset="2"/>
              <a:buNone/>
              <a:defRPr/>
            </a:pPr>
            <a:r>
              <a:rPr lang="en-US" altLang="zh-CN" b="1" i="1" dirty="0">
                <a:latin typeface="Times New Roman" panose="02020603050405020304" pitchFamily="18" charset="0"/>
                <a:ea typeface="楷体_GB2312"/>
                <a:cs typeface="Times New Roman" panose="02020603050405020304" pitchFamily="18" charset="0"/>
                <a:sym typeface="+mn-ea"/>
              </a:rPr>
              <a:t>a </a:t>
            </a:r>
            <a:r>
              <a:rPr lang="en-US" altLang="zh-CN" b="1" dirty="0">
                <a:latin typeface="Times New Roman" panose="02020603050405020304" pitchFamily="18" charset="0"/>
                <a:ea typeface="楷体_GB2312"/>
                <a:cs typeface="Times New Roman" panose="02020603050405020304" pitchFamily="18" charset="0"/>
                <a:sym typeface="+mn-ea"/>
              </a:rPr>
              <a:t>= </a:t>
            </a:r>
            <a:r>
              <a:rPr lang="en-US" altLang="zh-CN" b="1" i="1" dirty="0">
                <a:latin typeface="Times New Roman" panose="02020603050405020304" pitchFamily="18" charset="0"/>
                <a:ea typeface="楷体_GB2312"/>
                <a:cs typeface="Times New Roman" panose="02020603050405020304" pitchFamily="18" charset="0"/>
                <a:sym typeface="+mn-ea"/>
              </a:rPr>
              <a:t>b</a:t>
            </a:r>
            <a:r>
              <a:rPr lang="en-US" altLang="zh-CN" b="1" dirty="0">
                <a:latin typeface="Times New Roman" panose="02020603050405020304" pitchFamily="18" charset="0"/>
                <a:ea typeface="楷体_GB2312"/>
                <a:cs typeface="Times New Roman" panose="02020603050405020304" pitchFamily="18" charset="0"/>
                <a:sym typeface="+mn-ea"/>
              </a:rPr>
              <a:t> +</a:t>
            </a:r>
            <a:r>
              <a:rPr lang="en-US" altLang="zh-CN" b="1" i="1" dirty="0">
                <a:latin typeface="Times New Roman" panose="02020603050405020304" pitchFamily="18" charset="0"/>
                <a:ea typeface="楷体_GB2312"/>
                <a:cs typeface="Times New Roman" panose="02020603050405020304" pitchFamily="18" charset="0"/>
                <a:sym typeface="+mn-ea"/>
              </a:rPr>
              <a:t> c</a:t>
            </a:r>
            <a:endParaRPr lang="zh-CN" altLang="en-US" b="1" i="1" dirty="0">
              <a:solidFill>
                <a:schemeClr val="tx1"/>
              </a:solidFill>
              <a:latin typeface="Times New Roman" panose="02020603050405020304" pitchFamily="18" charset="0"/>
              <a:ea typeface="楷体_GB2312"/>
              <a:cs typeface="Times New Roman" panose="02020603050405020304" pitchFamily="18" charset="0"/>
            </a:endParaRPr>
          </a:p>
          <a:p>
            <a:pPr marL="0" lvl="0" indent="0" fontAlgn="auto">
              <a:lnSpc>
                <a:spcPts val="2000"/>
              </a:lnSpc>
              <a:buFont typeface="Wingdings" panose="05000000000000000000" pitchFamily="2" charset="2"/>
              <a:buNone/>
              <a:defRPr/>
            </a:pPr>
            <a:r>
              <a:rPr lang="en-US" altLang="zh-CN" b="1" i="1" dirty="0">
                <a:latin typeface="Times New Roman" panose="02020603050405020304" pitchFamily="18" charset="0"/>
                <a:ea typeface="楷体_GB2312"/>
                <a:cs typeface="Times New Roman" panose="02020603050405020304" pitchFamily="18" charset="0"/>
                <a:sym typeface="+mn-ea"/>
              </a:rPr>
              <a:t>b </a:t>
            </a:r>
            <a:r>
              <a:rPr lang="en-US" altLang="zh-CN" b="1" dirty="0">
                <a:latin typeface="Times New Roman" panose="02020603050405020304" pitchFamily="18" charset="0"/>
                <a:ea typeface="楷体_GB2312"/>
                <a:cs typeface="Times New Roman" panose="02020603050405020304" pitchFamily="18" charset="0"/>
                <a:sym typeface="+mn-ea"/>
              </a:rPr>
              <a:t>= </a:t>
            </a:r>
            <a:r>
              <a:rPr lang="en-US" altLang="zh-CN" b="1" i="1" dirty="0">
                <a:latin typeface="Times New Roman" panose="02020603050405020304" pitchFamily="18" charset="0"/>
                <a:ea typeface="楷体_GB2312"/>
                <a:cs typeface="Times New Roman" panose="02020603050405020304" pitchFamily="18" charset="0"/>
                <a:sym typeface="+mn-ea"/>
              </a:rPr>
              <a:t>a</a:t>
            </a:r>
            <a:r>
              <a:rPr lang="en-US" altLang="zh-CN" b="1" dirty="0">
                <a:latin typeface="Times New Roman" panose="02020603050405020304" pitchFamily="18" charset="0"/>
                <a:ea typeface="楷体_GB2312"/>
                <a:cs typeface="Times New Roman" panose="02020603050405020304" pitchFamily="18" charset="0"/>
                <a:sym typeface="+mn-ea"/>
              </a:rPr>
              <a:t> - </a:t>
            </a:r>
            <a:r>
              <a:rPr lang="en-US" altLang="zh-CN" b="1" i="1" dirty="0">
                <a:latin typeface="Times New Roman" panose="02020603050405020304" pitchFamily="18" charset="0"/>
                <a:ea typeface="楷体_GB2312"/>
                <a:cs typeface="Times New Roman" panose="02020603050405020304" pitchFamily="18" charset="0"/>
                <a:sym typeface="+mn-ea"/>
              </a:rPr>
              <a:t>d</a:t>
            </a:r>
            <a:endParaRPr lang="zh-CN" altLang="en-US" b="1" i="1" dirty="0">
              <a:solidFill>
                <a:schemeClr val="tx1"/>
              </a:solidFill>
              <a:latin typeface="Times New Roman" panose="02020603050405020304" pitchFamily="18" charset="0"/>
              <a:ea typeface="楷体_GB2312"/>
              <a:cs typeface="Times New Roman" panose="02020603050405020304" pitchFamily="18" charset="0"/>
            </a:endParaRPr>
          </a:p>
          <a:p>
            <a:pPr marL="0" lvl="0" indent="0" fontAlgn="auto">
              <a:lnSpc>
                <a:spcPts val="2000"/>
              </a:lnSpc>
              <a:buFont typeface="Wingdings" panose="05000000000000000000" pitchFamily="2" charset="2"/>
              <a:buNone/>
              <a:defRPr/>
            </a:pPr>
            <a:r>
              <a:rPr lang="en-US" altLang="zh-CN" b="1" i="1" dirty="0">
                <a:latin typeface="Times New Roman" panose="02020603050405020304" pitchFamily="18" charset="0"/>
                <a:ea typeface="楷体_GB2312"/>
                <a:cs typeface="Times New Roman" panose="02020603050405020304" pitchFamily="18" charset="0"/>
                <a:sym typeface="+mn-ea"/>
              </a:rPr>
              <a:t>c </a:t>
            </a:r>
            <a:r>
              <a:rPr lang="en-US" altLang="zh-CN" b="1" dirty="0">
                <a:latin typeface="Times New Roman" panose="02020603050405020304" pitchFamily="18" charset="0"/>
                <a:ea typeface="楷体_GB2312"/>
                <a:cs typeface="Times New Roman" panose="02020603050405020304" pitchFamily="18" charset="0"/>
                <a:sym typeface="+mn-ea"/>
              </a:rPr>
              <a:t>= </a:t>
            </a:r>
            <a:r>
              <a:rPr lang="en-US" altLang="zh-CN" b="1" i="1" dirty="0">
                <a:latin typeface="Times New Roman" panose="02020603050405020304" pitchFamily="18" charset="0"/>
                <a:ea typeface="楷体_GB2312"/>
                <a:cs typeface="Times New Roman" panose="02020603050405020304" pitchFamily="18" charset="0"/>
                <a:sym typeface="+mn-ea"/>
              </a:rPr>
              <a:t>b</a:t>
            </a:r>
            <a:r>
              <a:rPr lang="en-US" altLang="zh-CN" b="1" dirty="0">
                <a:latin typeface="Times New Roman" panose="02020603050405020304" pitchFamily="18" charset="0"/>
                <a:ea typeface="楷体_GB2312"/>
                <a:cs typeface="Times New Roman" panose="02020603050405020304" pitchFamily="18" charset="0"/>
                <a:sym typeface="+mn-ea"/>
              </a:rPr>
              <a:t> + </a:t>
            </a:r>
            <a:r>
              <a:rPr lang="en-US" altLang="zh-CN" b="1" i="1" dirty="0">
                <a:latin typeface="Times New Roman" panose="02020603050405020304" pitchFamily="18" charset="0"/>
                <a:ea typeface="楷体_GB2312"/>
                <a:cs typeface="Times New Roman" panose="02020603050405020304" pitchFamily="18" charset="0"/>
                <a:sym typeface="+mn-ea"/>
              </a:rPr>
              <a:t>c</a:t>
            </a:r>
            <a:endParaRPr lang="zh-CN" altLang="en-US" b="1" i="1" dirty="0">
              <a:solidFill>
                <a:schemeClr val="tx1"/>
              </a:solidFill>
              <a:latin typeface="Times New Roman" panose="02020603050405020304" pitchFamily="18" charset="0"/>
              <a:ea typeface="楷体_GB2312"/>
              <a:cs typeface="Times New Roman" panose="02020603050405020304" pitchFamily="18" charset="0"/>
            </a:endParaRPr>
          </a:p>
          <a:p>
            <a:pPr marL="0" lvl="0" indent="0" fontAlgn="auto">
              <a:lnSpc>
                <a:spcPts val="2000"/>
              </a:lnSpc>
              <a:buFont typeface="Wingdings" panose="05000000000000000000" pitchFamily="2" charset="2"/>
              <a:buNone/>
              <a:defRPr/>
            </a:pPr>
            <a:r>
              <a:rPr lang="en-US" altLang="zh-CN" b="1" i="1" dirty="0">
                <a:latin typeface="Times New Roman" panose="02020603050405020304" pitchFamily="18" charset="0"/>
                <a:ea typeface="楷体_GB2312"/>
                <a:cs typeface="Times New Roman" panose="02020603050405020304" pitchFamily="18" charset="0"/>
                <a:sym typeface="+mn-ea"/>
              </a:rPr>
              <a:t>d </a:t>
            </a:r>
            <a:r>
              <a:rPr lang="en-US" altLang="zh-CN" b="1" dirty="0">
                <a:latin typeface="Times New Roman" panose="02020603050405020304" pitchFamily="18" charset="0"/>
                <a:ea typeface="楷体_GB2312"/>
                <a:cs typeface="Times New Roman" panose="02020603050405020304" pitchFamily="18" charset="0"/>
                <a:sym typeface="+mn-ea"/>
              </a:rPr>
              <a:t>= </a:t>
            </a:r>
            <a:r>
              <a:rPr lang="en-US" altLang="zh-CN" b="1" i="1" dirty="0">
                <a:latin typeface="Times New Roman" panose="02020603050405020304" pitchFamily="18" charset="0"/>
                <a:ea typeface="楷体_GB2312"/>
                <a:cs typeface="Times New Roman" panose="02020603050405020304" pitchFamily="18" charset="0"/>
                <a:sym typeface="+mn-ea"/>
              </a:rPr>
              <a:t>a</a:t>
            </a:r>
            <a:r>
              <a:rPr lang="en-US" altLang="zh-CN" b="1" dirty="0">
                <a:latin typeface="Times New Roman" panose="02020603050405020304" pitchFamily="18" charset="0"/>
                <a:ea typeface="楷体_GB2312"/>
                <a:cs typeface="Times New Roman" panose="02020603050405020304" pitchFamily="18" charset="0"/>
                <a:sym typeface="+mn-ea"/>
              </a:rPr>
              <a:t> - </a:t>
            </a:r>
            <a:r>
              <a:rPr lang="en-US" altLang="zh-CN" b="1" i="1" dirty="0">
                <a:latin typeface="Times New Roman" panose="02020603050405020304" pitchFamily="18" charset="0"/>
                <a:ea typeface="楷体_GB2312"/>
                <a:cs typeface="Times New Roman" panose="02020603050405020304" pitchFamily="18" charset="0"/>
                <a:sym typeface="+mn-ea"/>
              </a:rPr>
              <a:t>d</a:t>
            </a:r>
            <a:endParaRPr lang="en-US" altLang="zh-CN" b="1" i="1" dirty="0">
              <a:latin typeface="Times New Roman" panose="02020603050405020304" pitchFamily="18" charset="0"/>
              <a:ea typeface="楷体_GB2312"/>
              <a:cs typeface="Times New Roman" panose="02020603050405020304" pitchFamily="18" charset="0"/>
              <a:sym typeface="+mn-ea"/>
            </a:endParaRPr>
          </a:p>
        </p:txBody>
      </p:sp>
      <p:sp>
        <p:nvSpPr>
          <p:cNvPr id="13" name="矩形 12"/>
          <p:cNvSpPr/>
          <p:nvPr>
            <p:custDataLst>
              <p:tags r:id="rId8"/>
            </p:custDataLst>
          </p:nvPr>
        </p:nvSpPr>
        <p:spPr>
          <a:xfrm>
            <a:off x="687363" y="2605044"/>
            <a:ext cx="1809115" cy="398780"/>
          </a:xfrm>
          <a:prstGeom prst="rect">
            <a:avLst/>
          </a:prstGeom>
        </p:spPr>
        <p:txBody>
          <a:bodyPr wrap="none">
            <a:spAutoFit/>
          </a:bodyPr>
          <a:p>
            <a:pPr lvl="0">
              <a:spcBef>
                <a:spcPct val="30000"/>
              </a:spcBef>
            </a:pPr>
            <a:r>
              <a:rPr lang="en-US" sz="2000" b="1" dirty="0">
                <a:latin typeface="华文楷体" panose="02010600040101010101" pitchFamily="2" charset="-122"/>
                <a:ea typeface="华文楷体" panose="02010600040101010101" pitchFamily="2" charset="-122"/>
              </a:rPr>
              <a:t>8.4.</a:t>
            </a:r>
            <a:r>
              <a:rPr lang="zh-CN" altLang="en-US" sz="2000" b="1" dirty="0">
                <a:latin typeface="华文楷体" panose="02010600040101010101" pitchFamily="2" charset="-122"/>
                <a:ea typeface="华文楷体" panose="02010600040101010101" pitchFamily="2" charset="-122"/>
              </a:rPr>
              <a:t>数据流</a:t>
            </a:r>
            <a:r>
              <a:rPr lang="zh-CN" altLang="en-US" sz="2000" b="1" dirty="0">
                <a:latin typeface="华文楷体" panose="02010600040101010101" pitchFamily="2" charset="-122"/>
                <a:ea typeface="华文楷体" panose="02010600040101010101" pitchFamily="2" charset="-122"/>
              </a:rPr>
              <a:t>分析</a:t>
            </a:r>
            <a:endParaRPr lang="zh-CN" altLang="en-US" sz="2000" b="1" dirty="0">
              <a:latin typeface="华文楷体" panose="02010600040101010101" pitchFamily="2" charset="-122"/>
              <a:ea typeface="华文楷体" panose="02010600040101010101" pitchFamily="2" charset="-122"/>
            </a:endParaRPr>
          </a:p>
        </p:txBody>
      </p:sp>
      <p:sp>
        <p:nvSpPr>
          <p:cNvPr id="14" name="文本框 13"/>
          <p:cNvSpPr txBox="1"/>
          <p:nvPr/>
        </p:nvSpPr>
        <p:spPr>
          <a:xfrm>
            <a:off x="94615" y="2905760"/>
            <a:ext cx="8177530" cy="3692525"/>
          </a:xfrm>
          <a:prstGeom prst="rect">
            <a:avLst/>
          </a:prstGeom>
          <a:noFill/>
        </p:spPr>
        <p:txBody>
          <a:bodyPr wrap="square" rtlCol="0" anchor="t">
            <a:spAutoFit/>
          </a:bodyPr>
          <a:p>
            <a:pPr marL="0" lvl="1" indent="0" fontAlgn="auto">
              <a:lnSpc>
                <a:spcPct val="100000"/>
              </a:lnSpc>
              <a:buClrTx/>
              <a:buNone/>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一组用来获取</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有关数据如何沿着程序执行路径流动</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的相关信息的技术</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在每一种数据流分析应用中，都会把每个</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程序点</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和一个</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数据流值</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关联起来</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457200" fontAlgn="auto">
              <a:lnSpc>
                <a:spcPct val="100000"/>
              </a:lnSpc>
              <a:buClrTx/>
              <a:buNone/>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数据流分析模式</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0" fontAlgn="auto">
              <a:lnSpc>
                <a:spcPct val="100000"/>
              </a:lnSpc>
              <a:buClrTx/>
              <a:buNone/>
            </a:pPr>
            <a:r>
              <a:rPr lang="en-US" altLang="zh-CN"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  </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语句</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的数据流模式：</a:t>
            </a:r>
            <a:r>
              <a:rPr lang="en-US" altLang="zh-CN" b="1" i="1" dirty="0">
                <a:solidFill>
                  <a:schemeClr val="tx1"/>
                </a:solidFill>
                <a:latin typeface="Times New Roman" panose="02020603050405020304" pitchFamily="18" charset="0"/>
                <a:cs typeface="Times New Roman" panose="02020603050405020304" pitchFamily="18" charset="0"/>
                <a:sym typeface="+mn-ea"/>
              </a:rPr>
              <a:t>IN</a:t>
            </a:r>
            <a:r>
              <a:rPr lang="en-US" altLang="zh-CN" b="1" dirty="0">
                <a:solidFill>
                  <a:schemeClr val="tx1"/>
                </a:solidFill>
                <a:latin typeface="Times New Roman" panose="02020603050405020304" pitchFamily="18" charset="0"/>
                <a:cs typeface="Times New Roman" panose="02020603050405020304" pitchFamily="18" charset="0"/>
                <a:sym typeface="+mn-ea"/>
              </a:rPr>
              <a:t>[</a:t>
            </a:r>
            <a:r>
              <a:rPr lang="en-US" altLang="zh-CN" b="1" i="1" dirty="0">
                <a:solidFill>
                  <a:schemeClr val="tx1"/>
                </a:solidFill>
                <a:latin typeface="Times New Roman" panose="02020603050405020304" pitchFamily="18" charset="0"/>
                <a:cs typeface="Times New Roman" panose="02020603050405020304" pitchFamily="18" charset="0"/>
                <a:sym typeface="+mn-ea"/>
              </a:rPr>
              <a:t>s</a:t>
            </a:r>
            <a:r>
              <a:rPr lang="en-US" altLang="zh-CN" b="1" dirty="0">
                <a:solidFill>
                  <a:schemeClr val="tx1"/>
                </a:solidFill>
                <a:latin typeface="Times New Roman" panose="02020603050405020304" pitchFamily="18" charset="0"/>
                <a:cs typeface="Times New Roman" panose="02020603050405020304" pitchFamily="18" charset="0"/>
                <a:sym typeface="+mn-ea"/>
              </a:rPr>
              <a:t>]</a:t>
            </a:r>
            <a:r>
              <a:rPr lang="zh-CN" altLang="en-US" b="1" dirty="0">
                <a:solidFill>
                  <a:schemeClr val="tx1"/>
                </a:solidFill>
                <a:latin typeface="Times New Roman" panose="02020603050405020304" pitchFamily="18" charset="0"/>
                <a:cs typeface="Times New Roman" panose="02020603050405020304" pitchFamily="18" charset="0"/>
                <a:sym typeface="+mn-ea"/>
              </a:rPr>
              <a:t>、</a:t>
            </a:r>
            <a:r>
              <a:rPr lang="en-US" altLang="zh-CN" b="1" i="1" dirty="0">
                <a:solidFill>
                  <a:schemeClr val="tx1"/>
                </a:solidFill>
                <a:latin typeface="Times New Roman" panose="02020603050405020304" pitchFamily="18" charset="0"/>
                <a:cs typeface="Times New Roman" panose="02020603050405020304" pitchFamily="18" charset="0"/>
                <a:sym typeface="+mn-ea"/>
              </a:rPr>
              <a:t>OUT</a:t>
            </a:r>
            <a:r>
              <a:rPr lang="en-US" altLang="zh-CN" b="1" dirty="0">
                <a:solidFill>
                  <a:schemeClr val="tx1"/>
                </a:solidFill>
                <a:latin typeface="Times New Roman" panose="02020603050405020304" pitchFamily="18" charset="0"/>
                <a:cs typeface="Times New Roman" panose="02020603050405020304" pitchFamily="18" charset="0"/>
                <a:sym typeface="+mn-ea"/>
              </a:rPr>
              <a:t>[</a:t>
            </a:r>
            <a:r>
              <a:rPr lang="en-US" altLang="zh-CN" b="1" i="1" dirty="0">
                <a:solidFill>
                  <a:schemeClr val="tx1"/>
                </a:solidFill>
                <a:latin typeface="Times New Roman" panose="02020603050405020304" pitchFamily="18" charset="0"/>
                <a:cs typeface="Times New Roman" panose="02020603050405020304" pitchFamily="18" charset="0"/>
                <a:sym typeface="+mn-ea"/>
              </a:rPr>
              <a:t>s</a:t>
            </a:r>
            <a:r>
              <a:rPr lang="en-US" altLang="zh-CN" b="1" dirty="0">
                <a:solidFill>
                  <a:schemeClr val="tx1"/>
                </a:solidFill>
                <a:latin typeface="Times New Roman" panose="02020603050405020304" pitchFamily="18" charset="0"/>
                <a:cs typeface="Times New Roman" panose="02020603050405020304" pitchFamily="18" charset="0"/>
                <a:sym typeface="+mn-ea"/>
              </a:rPr>
              <a:t>]</a:t>
            </a:r>
            <a:r>
              <a:rPr lang="zh-CN" altLang="en-US" b="1" dirty="0">
                <a:solidFill>
                  <a:schemeClr val="tx1"/>
                </a:solidFill>
                <a:latin typeface="Times New Roman" panose="02020603050405020304" pitchFamily="18" charset="0"/>
                <a:cs typeface="Times New Roman" panose="02020603050405020304" pitchFamily="18" charset="0"/>
                <a:sym typeface="+mn-ea"/>
              </a:rPr>
              <a:t>、</a:t>
            </a:r>
            <a:r>
              <a:rPr lang="en-US" altLang="zh-CN" b="1" dirty="0">
                <a:solidFill>
                  <a:schemeClr val="tx1"/>
                </a:solidFill>
                <a:latin typeface="Times New Roman" panose="02020603050405020304" pitchFamily="18" charset="0"/>
                <a:cs typeface="Times New Roman" panose="02020603050405020304" pitchFamily="18" charset="0"/>
                <a:sym typeface="+mn-ea"/>
              </a:rPr>
              <a:t> </a:t>
            </a:r>
            <a:r>
              <a:rPr lang="en-US" altLang="zh-CN" b="1" i="1" dirty="0">
                <a:solidFill>
                  <a:schemeClr val="tx1"/>
                </a:solidFill>
                <a:latin typeface="Times New Roman" panose="02020603050405020304" pitchFamily="18" charset="0"/>
                <a:cs typeface="Times New Roman" panose="02020603050405020304" pitchFamily="18" charset="0"/>
                <a:sym typeface="+mn-ea"/>
              </a:rPr>
              <a:t>f</a:t>
            </a:r>
            <a:r>
              <a:rPr lang="en-US" altLang="zh-CN" b="1" i="1" baseline="-30000" dirty="0">
                <a:solidFill>
                  <a:schemeClr val="tx1"/>
                </a:solidFill>
                <a:latin typeface="Times New Roman" panose="02020603050405020304" pitchFamily="18" charset="0"/>
                <a:cs typeface="Times New Roman" panose="02020603050405020304" pitchFamily="18" charset="0"/>
                <a:sym typeface="+mn-ea"/>
              </a:rPr>
              <a:t>s</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语句s的传递函数</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0" fontAlgn="auto">
              <a:lnSpc>
                <a:spcPct val="100000"/>
              </a:lnSpc>
              <a:buClrTx/>
              <a:buNone/>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前向</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传播</a:t>
            </a:r>
            <a:r>
              <a:rPr lang="en-US" altLang="zh-CN" b="1" dirty="0">
                <a:solidFill>
                  <a:schemeClr val="tx1"/>
                </a:solidFill>
                <a:latin typeface="Times New Roman" panose="02020603050405020304" pitchFamily="18" charset="0"/>
                <a:cs typeface="Times New Roman" panose="02020603050405020304" pitchFamily="18" charset="0"/>
                <a:sym typeface="+mn-ea"/>
              </a:rPr>
              <a:t> </a:t>
            </a:r>
            <a:r>
              <a:rPr lang="en-US" altLang="zh-CN" b="1" i="1" dirty="0">
                <a:solidFill>
                  <a:schemeClr val="tx1"/>
                </a:solidFill>
                <a:latin typeface="Times New Roman" panose="02020603050405020304" pitchFamily="18" charset="0"/>
                <a:ea typeface="楷体_GB2312"/>
                <a:cs typeface="Times New Roman" panose="02020603050405020304" pitchFamily="18" charset="0"/>
                <a:sym typeface="+mn-ea"/>
              </a:rPr>
              <a:t>OUT</a:t>
            </a:r>
            <a:r>
              <a:rPr lang="en-US" altLang="zh-CN" b="1" dirty="0">
                <a:solidFill>
                  <a:schemeClr val="tx1"/>
                </a:solidFill>
                <a:latin typeface="Times New Roman" panose="02020603050405020304" pitchFamily="18" charset="0"/>
                <a:ea typeface="楷体_GB2312"/>
                <a:cs typeface="Times New Roman" panose="02020603050405020304" pitchFamily="18" charset="0"/>
                <a:sym typeface="+mn-ea"/>
              </a:rPr>
              <a:t>[</a:t>
            </a:r>
            <a:r>
              <a:rPr lang="en-US" altLang="zh-CN" b="1" i="1" dirty="0">
                <a:solidFill>
                  <a:schemeClr val="tx1"/>
                </a:solidFill>
                <a:latin typeface="Times New Roman" panose="02020603050405020304" pitchFamily="18" charset="0"/>
                <a:ea typeface="楷体_GB2312"/>
                <a:cs typeface="Times New Roman" panose="02020603050405020304" pitchFamily="18" charset="0"/>
                <a:sym typeface="+mn-ea"/>
              </a:rPr>
              <a:t>s</a:t>
            </a:r>
            <a:r>
              <a:rPr lang="en-US" altLang="zh-CN" b="1" dirty="0">
                <a:solidFill>
                  <a:schemeClr val="tx1"/>
                </a:solidFill>
                <a:latin typeface="Times New Roman" panose="02020603050405020304" pitchFamily="18" charset="0"/>
                <a:ea typeface="楷体_GB2312"/>
                <a:cs typeface="Times New Roman" panose="02020603050405020304" pitchFamily="18" charset="0"/>
                <a:sym typeface="+mn-ea"/>
              </a:rPr>
              <a:t>] = </a:t>
            </a:r>
            <a:r>
              <a:rPr lang="en-US" altLang="zh-CN" b="1" i="1" dirty="0">
                <a:solidFill>
                  <a:schemeClr val="tx1"/>
                </a:solidFill>
                <a:latin typeface="Times New Roman" panose="02020603050405020304" pitchFamily="18" charset="0"/>
                <a:ea typeface="楷体_GB2312"/>
                <a:cs typeface="Times New Roman" panose="02020603050405020304" pitchFamily="18" charset="0"/>
                <a:sym typeface="+mn-ea"/>
              </a:rPr>
              <a:t>f</a:t>
            </a:r>
            <a:r>
              <a:rPr lang="en-US" altLang="zh-CN" b="1" i="1" baseline="-30000" dirty="0">
                <a:solidFill>
                  <a:schemeClr val="tx1"/>
                </a:solidFill>
                <a:latin typeface="Times New Roman" panose="02020603050405020304" pitchFamily="18" charset="0"/>
                <a:cs typeface="Times New Roman" panose="02020603050405020304" pitchFamily="18" charset="0"/>
                <a:sym typeface="+mn-ea"/>
              </a:rPr>
              <a:t>s </a:t>
            </a:r>
            <a:r>
              <a:rPr lang="en-US" altLang="zh-CN" b="1" dirty="0">
                <a:solidFill>
                  <a:schemeClr val="tx1"/>
                </a:solidFill>
                <a:latin typeface="Times New Roman" panose="02020603050405020304" pitchFamily="18" charset="0"/>
                <a:ea typeface="楷体_GB2312"/>
                <a:cs typeface="Times New Roman" panose="02020603050405020304" pitchFamily="18" charset="0"/>
                <a:sym typeface="+mn-ea"/>
              </a:rPr>
              <a:t>(</a:t>
            </a:r>
            <a:r>
              <a:rPr lang="en-US" altLang="zh-CN" b="1" i="1" dirty="0">
                <a:solidFill>
                  <a:schemeClr val="tx1"/>
                </a:solidFill>
                <a:latin typeface="Times New Roman" panose="02020603050405020304" pitchFamily="18" charset="0"/>
                <a:ea typeface="楷体_GB2312"/>
                <a:cs typeface="Times New Roman" panose="02020603050405020304" pitchFamily="18" charset="0"/>
                <a:sym typeface="+mn-ea"/>
              </a:rPr>
              <a:t>IN</a:t>
            </a:r>
            <a:r>
              <a:rPr lang="en-US" altLang="zh-CN" b="1" dirty="0">
                <a:solidFill>
                  <a:schemeClr val="tx1"/>
                </a:solidFill>
                <a:latin typeface="Times New Roman" panose="02020603050405020304" pitchFamily="18" charset="0"/>
                <a:ea typeface="楷体_GB2312"/>
                <a:cs typeface="Times New Roman" panose="02020603050405020304" pitchFamily="18" charset="0"/>
                <a:sym typeface="+mn-ea"/>
              </a:rPr>
              <a:t>[</a:t>
            </a:r>
            <a:r>
              <a:rPr lang="en-US" altLang="zh-CN" b="1" i="1" dirty="0">
                <a:solidFill>
                  <a:schemeClr val="tx1"/>
                </a:solidFill>
                <a:latin typeface="Times New Roman" panose="02020603050405020304" pitchFamily="18" charset="0"/>
                <a:ea typeface="楷体_GB2312"/>
                <a:cs typeface="Times New Roman" panose="02020603050405020304" pitchFamily="18" charset="0"/>
                <a:sym typeface="+mn-ea"/>
              </a:rPr>
              <a:t>s</a:t>
            </a:r>
            <a:r>
              <a:rPr lang="en-US" altLang="zh-CN" b="1" dirty="0">
                <a:solidFill>
                  <a:schemeClr val="tx1"/>
                </a:solidFill>
                <a:latin typeface="Times New Roman" panose="02020603050405020304" pitchFamily="18" charset="0"/>
                <a:ea typeface="楷体_GB2312"/>
                <a:cs typeface="Times New Roman" panose="02020603050405020304" pitchFamily="18" charset="0"/>
                <a:sym typeface="+mn-ea"/>
              </a:rPr>
              <a:t>]) </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逆向</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传播</a:t>
            </a:r>
            <a:r>
              <a:rPr lang="en-US" altLang="zh-CN" b="1" dirty="0">
                <a:solidFill>
                  <a:schemeClr val="tx1"/>
                </a:solidFill>
                <a:latin typeface="Times New Roman" panose="02020603050405020304" pitchFamily="18" charset="0"/>
                <a:ea typeface="楷体_GB2312"/>
                <a:cs typeface="Times New Roman" panose="02020603050405020304" pitchFamily="18" charset="0"/>
                <a:sym typeface="+mn-ea"/>
              </a:rPr>
              <a:t> </a:t>
            </a:r>
            <a:r>
              <a:rPr lang="en-US" altLang="zh-CN" b="1" i="1" dirty="0">
                <a:solidFill>
                  <a:schemeClr val="tx1"/>
                </a:solidFill>
                <a:latin typeface="Times New Roman" panose="02020603050405020304" pitchFamily="18" charset="0"/>
                <a:ea typeface="楷体_GB2312"/>
                <a:cs typeface="Times New Roman" panose="02020603050405020304" pitchFamily="18" charset="0"/>
                <a:sym typeface="+mn-ea"/>
              </a:rPr>
              <a:t>IN</a:t>
            </a:r>
            <a:r>
              <a:rPr lang="en-US" altLang="zh-CN" b="1" dirty="0">
                <a:solidFill>
                  <a:schemeClr val="tx1"/>
                </a:solidFill>
                <a:latin typeface="Times New Roman" panose="02020603050405020304" pitchFamily="18" charset="0"/>
                <a:ea typeface="楷体_GB2312"/>
                <a:cs typeface="Times New Roman" panose="02020603050405020304" pitchFamily="18" charset="0"/>
                <a:sym typeface="+mn-ea"/>
              </a:rPr>
              <a:t>[</a:t>
            </a:r>
            <a:r>
              <a:rPr lang="en-US" altLang="zh-CN" b="1" i="1" dirty="0">
                <a:solidFill>
                  <a:schemeClr val="tx1"/>
                </a:solidFill>
                <a:latin typeface="Times New Roman" panose="02020603050405020304" pitchFamily="18" charset="0"/>
                <a:ea typeface="楷体_GB2312"/>
                <a:cs typeface="Times New Roman" panose="02020603050405020304" pitchFamily="18" charset="0"/>
                <a:sym typeface="+mn-ea"/>
              </a:rPr>
              <a:t>s</a:t>
            </a:r>
            <a:r>
              <a:rPr lang="en-US" altLang="zh-CN" b="1" dirty="0">
                <a:solidFill>
                  <a:schemeClr val="tx1"/>
                </a:solidFill>
                <a:latin typeface="Times New Roman" panose="02020603050405020304" pitchFamily="18" charset="0"/>
                <a:ea typeface="楷体_GB2312"/>
                <a:cs typeface="Times New Roman" panose="02020603050405020304" pitchFamily="18" charset="0"/>
                <a:sym typeface="+mn-ea"/>
              </a:rPr>
              <a:t>] = </a:t>
            </a:r>
            <a:r>
              <a:rPr lang="en-US" altLang="zh-CN" b="1" i="1" dirty="0">
                <a:solidFill>
                  <a:schemeClr val="tx1"/>
                </a:solidFill>
                <a:latin typeface="Times New Roman" panose="02020603050405020304" pitchFamily="18" charset="0"/>
                <a:ea typeface="楷体_GB2312"/>
                <a:cs typeface="Times New Roman" panose="02020603050405020304" pitchFamily="18" charset="0"/>
                <a:sym typeface="+mn-ea"/>
              </a:rPr>
              <a:t>f</a:t>
            </a:r>
            <a:r>
              <a:rPr lang="en-US" altLang="zh-CN" b="1" i="1" baseline="-30000" dirty="0">
                <a:solidFill>
                  <a:schemeClr val="tx1"/>
                </a:solidFill>
                <a:latin typeface="Times New Roman" panose="02020603050405020304" pitchFamily="18" charset="0"/>
                <a:cs typeface="Times New Roman" panose="02020603050405020304" pitchFamily="18" charset="0"/>
                <a:sym typeface="+mn-ea"/>
              </a:rPr>
              <a:t>s </a:t>
            </a:r>
            <a:r>
              <a:rPr lang="en-US" altLang="zh-CN" b="1" dirty="0">
                <a:solidFill>
                  <a:schemeClr val="tx1"/>
                </a:solidFill>
                <a:latin typeface="Times New Roman" panose="02020603050405020304" pitchFamily="18" charset="0"/>
                <a:ea typeface="楷体_GB2312"/>
                <a:cs typeface="Times New Roman" panose="02020603050405020304" pitchFamily="18" charset="0"/>
                <a:sym typeface="+mn-ea"/>
              </a:rPr>
              <a:t>(</a:t>
            </a:r>
            <a:r>
              <a:rPr lang="en-US" altLang="zh-CN" b="1" i="1" dirty="0">
                <a:solidFill>
                  <a:schemeClr val="tx1"/>
                </a:solidFill>
                <a:latin typeface="Times New Roman" panose="02020603050405020304" pitchFamily="18" charset="0"/>
                <a:ea typeface="楷体_GB2312"/>
                <a:cs typeface="Times New Roman" panose="02020603050405020304" pitchFamily="18" charset="0"/>
                <a:sym typeface="+mn-ea"/>
              </a:rPr>
              <a:t>OUT</a:t>
            </a:r>
            <a:r>
              <a:rPr lang="en-US" altLang="zh-CN" b="1" dirty="0">
                <a:solidFill>
                  <a:schemeClr val="tx1"/>
                </a:solidFill>
                <a:latin typeface="Times New Roman" panose="02020603050405020304" pitchFamily="18" charset="0"/>
                <a:ea typeface="楷体_GB2312"/>
                <a:cs typeface="Times New Roman" panose="02020603050405020304" pitchFamily="18" charset="0"/>
                <a:sym typeface="+mn-ea"/>
              </a:rPr>
              <a:t>[</a:t>
            </a:r>
            <a:r>
              <a:rPr lang="en-US" altLang="zh-CN" b="1" i="1" dirty="0">
                <a:solidFill>
                  <a:schemeClr val="tx1"/>
                </a:solidFill>
                <a:latin typeface="Times New Roman" panose="02020603050405020304" pitchFamily="18" charset="0"/>
                <a:ea typeface="楷体_GB2312"/>
                <a:cs typeface="Times New Roman" panose="02020603050405020304" pitchFamily="18" charset="0"/>
                <a:sym typeface="+mn-ea"/>
              </a:rPr>
              <a:t>s</a:t>
            </a:r>
            <a:r>
              <a:rPr lang="en-US" altLang="zh-CN" b="1" dirty="0">
                <a:solidFill>
                  <a:schemeClr val="tx1"/>
                </a:solidFill>
                <a:latin typeface="Times New Roman" panose="02020603050405020304" pitchFamily="18" charset="0"/>
                <a:ea typeface="楷体_GB2312"/>
                <a:cs typeface="Times New Roman" panose="02020603050405020304" pitchFamily="18" charset="0"/>
                <a:sym typeface="+mn-ea"/>
              </a:rPr>
              <a:t>])</a:t>
            </a:r>
            <a:endParaRPr lang="en-US" altLang="zh-CN" b="1" dirty="0">
              <a:solidFill>
                <a:schemeClr val="tx1"/>
              </a:solidFill>
              <a:latin typeface="Times New Roman" panose="02020603050405020304" pitchFamily="18" charset="0"/>
              <a:ea typeface="楷体_GB2312"/>
              <a:cs typeface="Times New Roman" panose="02020603050405020304" pitchFamily="18" charset="0"/>
              <a:sym typeface="+mn-ea"/>
            </a:endParaRPr>
          </a:p>
          <a:p>
            <a:pPr marL="0" lvl="1" indent="0" fontAlgn="auto">
              <a:lnSpc>
                <a:spcPct val="100000"/>
              </a:lnSpc>
              <a:buClrTx/>
              <a:buNone/>
            </a:pPr>
            <a:r>
              <a:rPr lang="en-US" altLang="zh-CN"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  </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基本块</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上的数据流模式：</a:t>
            </a:r>
            <a:r>
              <a:rPr lang="en-US" altLang="zh-CN" b="1" i="1" dirty="0">
                <a:solidFill>
                  <a:schemeClr val="tx1"/>
                </a:solidFill>
                <a:latin typeface="Times New Roman" panose="02020603050405020304" pitchFamily="18" charset="0"/>
                <a:cs typeface="Times New Roman" panose="02020603050405020304" pitchFamily="18" charset="0"/>
                <a:sym typeface="+mn-ea"/>
              </a:rPr>
              <a:t> IN</a:t>
            </a:r>
            <a:r>
              <a:rPr lang="en-US" altLang="zh-CN" b="1" dirty="0">
                <a:solidFill>
                  <a:schemeClr val="tx1"/>
                </a:solidFill>
                <a:latin typeface="Times New Roman" panose="02020603050405020304" pitchFamily="18" charset="0"/>
                <a:cs typeface="Times New Roman" panose="02020603050405020304" pitchFamily="18" charset="0"/>
                <a:sym typeface="+mn-ea"/>
              </a:rPr>
              <a:t>[</a:t>
            </a:r>
            <a:r>
              <a:rPr lang="en-US" altLang="zh-CN" b="1" i="1" dirty="0">
                <a:solidFill>
                  <a:schemeClr val="tx1"/>
                </a:solidFill>
                <a:latin typeface="Times New Roman" panose="02020603050405020304" pitchFamily="18" charset="0"/>
                <a:cs typeface="Times New Roman" panose="02020603050405020304" pitchFamily="18" charset="0"/>
                <a:sym typeface="+mn-ea"/>
              </a:rPr>
              <a:t>B</a:t>
            </a:r>
            <a:r>
              <a:rPr lang="en-US" altLang="zh-CN" b="1" dirty="0">
                <a:solidFill>
                  <a:schemeClr val="tx1"/>
                </a:solidFill>
                <a:latin typeface="Times New Roman" panose="02020603050405020304" pitchFamily="18" charset="0"/>
                <a:cs typeface="Times New Roman" panose="02020603050405020304" pitchFamily="18" charset="0"/>
                <a:sym typeface="+mn-ea"/>
              </a:rPr>
              <a:t>]</a:t>
            </a:r>
            <a:r>
              <a:rPr lang="zh-CN" altLang="en-US" b="1" dirty="0">
                <a:solidFill>
                  <a:schemeClr val="tx1"/>
                </a:solidFill>
                <a:latin typeface="Times New Roman" panose="02020603050405020304" pitchFamily="18" charset="0"/>
                <a:cs typeface="Times New Roman" panose="02020603050405020304" pitchFamily="18" charset="0"/>
                <a:sym typeface="+mn-ea"/>
              </a:rPr>
              <a:t>、</a:t>
            </a:r>
            <a:r>
              <a:rPr lang="en-US" altLang="zh-CN" b="1" i="1" dirty="0">
                <a:solidFill>
                  <a:schemeClr val="tx1"/>
                </a:solidFill>
                <a:latin typeface="Times New Roman" panose="02020603050405020304" pitchFamily="18" charset="0"/>
                <a:cs typeface="Times New Roman" panose="02020603050405020304" pitchFamily="18" charset="0"/>
                <a:sym typeface="+mn-ea"/>
              </a:rPr>
              <a:t>OUT</a:t>
            </a:r>
            <a:r>
              <a:rPr lang="en-US" altLang="zh-CN" b="1" dirty="0">
                <a:solidFill>
                  <a:schemeClr val="tx1"/>
                </a:solidFill>
                <a:latin typeface="Times New Roman" panose="02020603050405020304" pitchFamily="18" charset="0"/>
                <a:cs typeface="Times New Roman" panose="02020603050405020304" pitchFamily="18" charset="0"/>
                <a:sym typeface="+mn-ea"/>
              </a:rPr>
              <a:t>[</a:t>
            </a:r>
            <a:r>
              <a:rPr lang="en-US" altLang="zh-CN" b="1" i="1" dirty="0">
                <a:solidFill>
                  <a:schemeClr val="tx1"/>
                </a:solidFill>
                <a:latin typeface="Times New Roman" panose="02020603050405020304" pitchFamily="18" charset="0"/>
                <a:cs typeface="Times New Roman" panose="02020603050405020304" pitchFamily="18" charset="0"/>
                <a:sym typeface="+mn-ea"/>
              </a:rPr>
              <a:t>B</a:t>
            </a:r>
            <a:r>
              <a:rPr lang="en-US" altLang="zh-CN" b="1" dirty="0">
                <a:solidFill>
                  <a:schemeClr val="tx1"/>
                </a:solidFill>
                <a:latin typeface="Times New Roman" panose="02020603050405020304" pitchFamily="18" charset="0"/>
                <a:cs typeface="Times New Roman" panose="02020603050405020304" pitchFamily="18" charset="0"/>
                <a:sym typeface="+mn-ea"/>
              </a:rPr>
              <a:t>]</a:t>
            </a:r>
            <a:r>
              <a:rPr lang="zh-CN" altLang="en-US" b="1" dirty="0">
                <a:solidFill>
                  <a:schemeClr val="tx1"/>
                </a:solidFill>
                <a:latin typeface="Times New Roman" panose="02020603050405020304" pitchFamily="18" charset="0"/>
                <a:cs typeface="Times New Roman" panose="02020603050405020304" pitchFamily="18" charset="0"/>
                <a:sym typeface="+mn-ea"/>
              </a:rPr>
              <a:t>、</a:t>
            </a:r>
            <a:r>
              <a:rPr lang="en-US" altLang="zh-CN" b="1" i="1" dirty="0">
                <a:solidFill>
                  <a:schemeClr val="tx1"/>
                </a:solidFill>
                <a:latin typeface="Times New Roman" panose="02020603050405020304" pitchFamily="18" charset="0"/>
                <a:ea typeface="楷体_GB2312"/>
                <a:cs typeface="Times New Roman" panose="02020603050405020304" pitchFamily="18" charset="0"/>
                <a:sym typeface="+mn-ea"/>
              </a:rPr>
              <a:t> </a:t>
            </a:r>
            <a:r>
              <a:rPr lang="en-US" altLang="zh-CN" b="1" i="1" dirty="0" err="1">
                <a:solidFill>
                  <a:schemeClr val="tx1"/>
                </a:solidFill>
                <a:latin typeface="Times New Roman" panose="02020603050405020304" pitchFamily="18" charset="0"/>
                <a:ea typeface="楷体_GB2312"/>
                <a:cs typeface="Times New Roman" panose="02020603050405020304" pitchFamily="18" charset="0"/>
                <a:sym typeface="+mn-ea"/>
              </a:rPr>
              <a:t>f</a:t>
            </a:r>
            <a:r>
              <a:rPr lang="en-US" altLang="zh-CN" b="1" i="1" baseline="-30000" dirty="0" err="1">
                <a:solidFill>
                  <a:schemeClr val="tx1"/>
                </a:solidFill>
                <a:latin typeface="Times New Roman" panose="02020603050405020304" pitchFamily="18" charset="0"/>
                <a:cs typeface="Times New Roman" panose="02020603050405020304" pitchFamily="18" charset="0"/>
                <a:sym typeface="+mn-ea"/>
              </a:rPr>
              <a:t>B</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基本块B的传递函数</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ClrTx/>
              <a:buNone/>
              <a:defRPr/>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前向</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数据流问题：</a:t>
            </a:r>
            <a:r>
              <a:rPr lang="en-US" altLang="zh-CN" b="1" i="1" dirty="0">
                <a:solidFill>
                  <a:schemeClr val="tx1"/>
                </a:solidFill>
                <a:latin typeface="Times New Roman" panose="02020603050405020304" pitchFamily="18" charset="0"/>
                <a:cs typeface="Times New Roman" panose="02020603050405020304" pitchFamily="18" charset="0"/>
                <a:sym typeface="+mn-ea"/>
              </a:rPr>
              <a:t>OUT</a:t>
            </a:r>
            <a:r>
              <a:rPr lang="en-US" altLang="zh-CN" b="1" dirty="0">
                <a:solidFill>
                  <a:schemeClr val="tx1"/>
                </a:solidFill>
                <a:latin typeface="Times New Roman" panose="02020603050405020304" pitchFamily="18" charset="0"/>
                <a:cs typeface="Times New Roman" panose="02020603050405020304" pitchFamily="18" charset="0"/>
                <a:sym typeface="+mn-ea"/>
              </a:rPr>
              <a:t>[</a:t>
            </a:r>
            <a:r>
              <a:rPr lang="en-US" altLang="zh-CN" b="1" i="1" dirty="0">
                <a:solidFill>
                  <a:schemeClr val="tx1"/>
                </a:solidFill>
                <a:latin typeface="Times New Roman" panose="02020603050405020304" pitchFamily="18" charset="0"/>
                <a:cs typeface="Times New Roman" panose="02020603050405020304" pitchFamily="18" charset="0"/>
                <a:sym typeface="+mn-ea"/>
              </a:rPr>
              <a:t>B</a:t>
            </a:r>
            <a:r>
              <a:rPr lang="en-US" altLang="zh-CN" b="1" dirty="0">
                <a:solidFill>
                  <a:schemeClr val="tx1"/>
                </a:solidFill>
                <a:latin typeface="Times New Roman" panose="02020603050405020304" pitchFamily="18" charset="0"/>
                <a:cs typeface="Times New Roman" panose="02020603050405020304" pitchFamily="18" charset="0"/>
                <a:sym typeface="+mn-ea"/>
              </a:rPr>
              <a:t>]</a:t>
            </a:r>
            <a:r>
              <a:rPr lang="en-US" altLang="zh-CN" b="1" i="1" dirty="0">
                <a:solidFill>
                  <a:schemeClr val="tx1"/>
                </a:solidFill>
                <a:latin typeface="Times New Roman" panose="02020603050405020304" pitchFamily="18" charset="0"/>
                <a:cs typeface="Times New Roman" panose="02020603050405020304" pitchFamily="18" charset="0"/>
                <a:sym typeface="+mn-ea"/>
              </a:rPr>
              <a:t> </a:t>
            </a:r>
            <a:r>
              <a:rPr lang="en-US" altLang="zh-CN" b="1" dirty="0">
                <a:solidFill>
                  <a:schemeClr val="tx1"/>
                </a:solidFill>
                <a:latin typeface="Times New Roman" panose="02020603050405020304" pitchFamily="18" charset="0"/>
                <a:cs typeface="Times New Roman" panose="02020603050405020304" pitchFamily="18" charset="0"/>
                <a:sym typeface="+mn-ea"/>
              </a:rPr>
              <a:t>= </a:t>
            </a:r>
            <a:r>
              <a:rPr lang="en-US" altLang="zh-CN" b="1" i="1" dirty="0" err="1">
                <a:solidFill>
                  <a:schemeClr val="tx1"/>
                </a:solidFill>
                <a:latin typeface="Times New Roman" panose="02020603050405020304" pitchFamily="18" charset="0"/>
                <a:cs typeface="Times New Roman" panose="02020603050405020304" pitchFamily="18" charset="0"/>
                <a:sym typeface="+mn-ea"/>
              </a:rPr>
              <a:t>f</a:t>
            </a:r>
            <a:r>
              <a:rPr lang="en-US" altLang="zh-CN" b="1" i="1" baseline="-30000" dirty="0" err="1">
                <a:solidFill>
                  <a:schemeClr val="tx1"/>
                </a:solidFill>
                <a:latin typeface="Times New Roman" panose="02020603050405020304" pitchFamily="18" charset="0"/>
                <a:cs typeface="Times New Roman" panose="02020603050405020304" pitchFamily="18" charset="0"/>
                <a:sym typeface="+mn-ea"/>
              </a:rPr>
              <a:t>B</a:t>
            </a:r>
            <a:r>
              <a:rPr lang="en-US" altLang="zh-CN" b="1" dirty="0">
                <a:solidFill>
                  <a:schemeClr val="tx1"/>
                </a:solidFill>
                <a:latin typeface="Times New Roman" panose="02020603050405020304" pitchFamily="18" charset="0"/>
                <a:cs typeface="Times New Roman" panose="02020603050405020304" pitchFamily="18" charset="0"/>
                <a:sym typeface="+mn-ea"/>
              </a:rPr>
              <a:t>(</a:t>
            </a:r>
            <a:r>
              <a:rPr lang="en-US" altLang="zh-CN" b="1" i="1" dirty="0">
                <a:solidFill>
                  <a:schemeClr val="tx1"/>
                </a:solidFill>
                <a:latin typeface="Times New Roman" panose="02020603050405020304" pitchFamily="18" charset="0"/>
                <a:cs typeface="Times New Roman" panose="02020603050405020304" pitchFamily="18" charset="0"/>
                <a:sym typeface="+mn-ea"/>
              </a:rPr>
              <a:t>IN</a:t>
            </a:r>
            <a:r>
              <a:rPr lang="en-US" altLang="zh-CN" b="1" dirty="0">
                <a:solidFill>
                  <a:schemeClr val="tx1"/>
                </a:solidFill>
                <a:latin typeface="Times New Roman" panose="02020603050405020304" pitchFamily="18" charset="0"/>
                <a:cs typeface="Times New Roman" panose="02020603050405020304" pitchFamily="18" charset="0"/>
                <a:sym typeface="+mn-ea"/>
              </a:rPr>
              <a:t>[</a:t>
            </a:r>
            <a:r>
              <a:rPr lang="en-US" altLang="zh-CN" b="1" i="1" dirty="0">
                <a:solidFill>
                  <a:schemeClr val="tx1"/>
                </a:solidFill>
                <a:latin typeface="Times New Roman" panose="02020603050405020304" pitchFamily="18" charset="0"/>
                <a:cs typeface="Times New Roman" panose="02020603050405020304" pitchFamily="18" charset="0"/>
                <a:sym typeface="+mn-ea"/>
              </a:rPr>
              <a:t>B</a:t>
            </a:r>
            <a:r>
              <a:rPr lang="en-US" altLang="zh-CN" b="1" dirty="0">
                <a:solidFill>
                  <a:schemeClr val="tx1"/>
                </a:solidFill>
                <a:latin typeface="Times New Roman" panose="02020603050405020304" pitchFamily="18" charset="0"/>
                <a:cs typeface="Times New Roman" panose="02020603050405020304" pitchFamily="18" charset="0"/>
                <a:sym typeface="+mn-ea"/>
              </a:rPr>
              <a:t>])</a:t>
            </a:r>
            <a:r>
              <a:rPr lang="zh-CN" altLang="en-US" b="1" dirty="0">
                <a:solidFill>
                  <a:schemeClr val="tx1"/>
                </a:solidFill>
                <a:latin typeface="Times New Roman" panose="02020603050405020304" pitchFamily="18" charset="0"/>
                <a:cs typeface="Times New Roman" panose="02020603050405020304" pitchFamily="18" charset="0"/>
                <a:sym typeface="+mn-ea"/>
              </a:rPr>
              <a:t>、</a:t>
            </a:r>
            <a:r>
              <a:rPr lang="en-US" altLang="zh-CN" b="1" i="1" dirty="0" err="1">
                <a:solidFill>
                  <a:schemeClr val="tx1"/>
                </a:solidFill>
                <a:latin typeface="Times New Roman" panose="02020603050405020304" pitchFamily="18" charset="0"/>
                <a:ea typeface="楷体_GB2312"/>
                <a:cs typeface="Times New Roman" panose="02020603050405020304" pitchFamily="18" charset="0"/>
                <a:sym typeface="+mn-ea"/>
              </a:rPr>
              <a:t>f</a:t>
            </a:r>
            <a:r>
              <a:rPr lang="en-US" altLang="zh-CN" b="1" i="1" baseline="-30000" dirty="0" err="1">
                <a:solidFill>
                  <a:schemeClr val="tx1"/>
                </a:solidFill>
                <a:latin typeface="Times New Roman" panose="02020603050405020304" pitchFamily="18" charset="0"/>
                <a:cs typeface="Times New Roman" panose="02020603050405020304" pitchFamily="18" charset="0"/>
                <a:sym typeface="+mn-ea"/>
              </a:rPr>
              <a:t>B</a:t>
            </a:r>
            <a:r>
              <a:rPr lang="en-US" altLang="zh-CN" b="1" i="1" baseline="-30000" dirty="0">
                <a:solidFill>
                  <a:schemeClr val="tx1"/>
                </a:solidFill>
                <a:latin typeface="Times New Roman" panose="02020603050405020304" pitchFamily="18" charset="0"/>
                <a:cs typeface="Times New Roman" panose="02020603050405020304" pitchFamily="18" charset="0"/>
                <a:sym typeface="+mn-ea"/>
              </a:rPr>
              <a:t> </a:t>
            </a:r>
            <a:r>
              <a:rPr lang="en-US" altLang="zh-CN" b="1" dirty="0">
                <a:solidFill>
                  <a:schemeClr val="tx1"/>
                </a:solidFill>
                <a:latin typeface="Times New Roman" panose="02020603050405020304" pitchFamily="18" charset="0"/>
                <a:ea typeface="楷体_GB2312"/>
                <a:cs typeface="Times New Roman" panose="02020603050405020304" pitchFamily="18" charset="0"/>
                <a:sym typeface="+mn-ea"/>
              </a:rPr>
              <a:t>= </a:t>
            </a:r>
            <a:r>
              <a:rPr lang="en-US" altLang="zh-CN" b="1" i="1" dirty="0" err="1">
                <a:solidFill>
                  <a:schemeClr val="tx1"/>
                </a:solidFill>
                <a:latin typeface="Times New Roman" panose="02020603050405020304" pitchFamily="18" charset="0"/>
                <a:ea typeface="楷体_GB2312"/>
                <a:cs typeface="Times New Roman" panose="02020603050405020304" pitchFamily="18" charset="0"/>
                <a:sym typeface="+mn-ea"/>
              </a:rPr>
              <a:t>f</a:t>
            </a:r>
            <a:r>
              <a:rPr lang="en-US" altLang="zh-CN" b="1" i="1" baseline="-30000" dirty="0" err="1">
                <a:solidFill>
                  <a:schemeClr val="tx1"/>
                </a:solidFill>
                <a:latin typeface="Times New Roman" panose="02020603050405020304" pitchFamily="18" charset="0"/>
                <a:cs typeface="Times New Roman" panose="02020603050405020304" pitchFamily="18" charset="0"/>
                <a:sym typeface="+mn-ea"/>
              </a:rPr>
              <a:t>sn</a:t>
            </a:r>
            <a:r>
              <a:rPr lang="en-US" altLang="zh-CN" b="1" i="1" dirty="0">
                <a:solidFill>
                  <a:schemeClr val="tx1"/>
                </a:solidFill>
                <a:latin typeface="Times New Roman" panose="02020603050405020304" pitchFamily="18" charset="0"/>
                <a:cs typeface="Times New Roman" panose="02020603050405020304" pitchFamily="18" charset="0"/>
                <a:sym typeface="+mn-ea"/>
              </a:rPr>
              <a:t>·</a:t>
            </a:r>
            <a:r>
              <a:rPr lang="en-US" altLang="zh-CN" b="1" i="1" dirty="0">
                <a:solidFill>
                  <a:schemeClr val="tx1"/>
                </a:solidFill>
                <a:latin typeface="Times New Roman" panose="02020603050405020304" pitchFamily="18" charset="0"/>
                <a:ea typeface="楷体_GB2312"/>
                <a:cs typeface="Times New Roman" panose="02020603050405020304" pitchFamily="18" charset="0"/>
                <a:sym typeface="+mn-ea"/>
              </a:rPr>
              <a:t>…</a:t>
            </a:r>
            <a:r>
              <a:rPr lang="en-US" altLang="zh-CN" b="1" i="1" dirty="0">
                <a:solidFill>
                  <a:schemeClr val="tx1"/>
                </a:solidFill>
                <a:latin typeface="Times New Roman" panose="02020603050405020304" pitchFamily="18" charset="0"/>
                <a:cs typeface="Times New Roman" panose="02020603050405020304" pitchFamily="18" charset="0"/>
                <a:sym typeface="+mn-ea"/>
              </a:rPr>
              <a:t>·</a:t>
            </a:r>
            <a:r>
              <a:rPr lang="en-US" altLang="zh-CN" b="1" i="1" dirty="0">
                <a:solidFill>
                  <a:schemeClr val="tx1"/>
                </a:solidFill>
                <a:latin typeface="Times New Roman" panose="02020603050405020304" pitchFamily="18" charset="0"/>
                <a:ea typeface="楷体_GB2312"/>
                <a:cs typeface="Times New Roman" panose="02020603050405020304" pitchFamily="18" charset="0"/>
                <a:sym typeface="+mn-ea"/>
              </a:rPr>
              <a:t>f</a:t>
            </a:r>
            <a:r>
              <a:rPr lang="en-US" altLang="zh-CN" b="1" i="1" baseline="-30000" dirty="0">
                <a:solidFill>
                  <a:schemeClr val="tx1"/>
                </a:solidFill>
                <a:latin typeface="Times New Roman" panose="02020603050405020304" pitchFamily="18" charset="0"/>
                <a:cs typeface="Times New Roman" panose="02020603050405020304" pitchFamily="18" charset="0"/>
                <a:sym typeface="+mn-ea"/>
              </a:rPr>
              <a:t>s2 </a:t>
            </a:r>
            <a:r>
              <a:rPr lang="en-US" altLang="zh-CN" b="1" i="1" dirty="0">
                <a:solidFill>
                  <a:schemeClr val="tx1"/>
                </a:solidFill>
                <a:latin typeface="Times New Roman" panose="02020603050405020304" pitchFamily="18" charset="0"/>
                <a:cs typeface="Times New Roman" panose="02020603050405020304" pitchFamily="18" charset="0"/>
                <a:sym typeface="+mn-ea"/>
              </a:rPr>
              <a:t>·</a:t>
            </a:r>
            <a:r>
              <a:rPr lang="en-US" altLang="zh-CN" b="1" i="1" dirty="0">
                <a:solidFill>
                  <a:schemeClr val="tx1"/>
                </a:solidFill>
                <a:latin typeface="Times New Roman" panose="02020603050405020304" pitchFamily="18" charset="0"/>
                <a:ea typeface="楷体_GB2312"/>
                <a:cs typeface="Times New Roman" panose="02020603050405020304" pitchFamily="18" charset="0"/>
                <a:sym typeface="+mn-ea"/>
              </a:rPr>
              <a:t>f</a:t>
            </a:r>
            <a:r>
              <a:rPr lang="en-US" altLang="zh-CN" b="1" i="1" baseline="-30000" dirty="0">
                <a:solidFill>
                  <a:schemeClr val="tx1"/>
                </a:solidFill>
                <a:latin typeface="Times New Roman" panose="02020603050405020304" pitchFamily="18" charset="0"/>
                <a:cs typeface="Times New Roman" panose="02020603050405020304" pitchFamily="18" charset="0"/>
                <a:sym typeface="+mn-ea"/>
              </a:rPr>
              <a:t>s1</a:t>
            </a:r>
            <a:endParaRPr lang="en-US" altLang="zh-CN" b="1" i="1" baseline="-30000" dirty="0">
              <a:solidFill>
                <a:schemeClr val="tx1"/>
              </a:solidFill>
              <a:latin typeface="Times New Roman" panose="02020603050405020304" pitchFamily="18" charset="0"/>
              <a:cs typeface="Times New Roman" panose="02020603050405020304" pitchFamily="18" charset="0"/>
            </a:endParaRPr>
          </a:p>
          <a:p>
            <a:pPr marL="0" lvl="1" indent="0" fontAlgn="auto">
              <a:lnSpc>
                <a:spcPct val="100000"/>
              </a:lnSpc>
              <a:buClrTx/>
              <a:buNone/>
              <a:defRPr/>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逆向</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数据流问题：</a:t>
            </a:r>
            <a:r>
              <a:rPr lang="en-US" altLang="zh-CN" b="1" i="1" dirty="0">
                <a:solidFill>
                  <a:schemeClr val="tx1"/>
                </a:solidFill>
                <a:latin typeface="Times New Roman" panose="02020603050405020304" pitchFamily="18" charset="0"/>
                <a:cs typeface="Times New Roman" panose="02020603050405020304" pitchFamily="18" charset="0"/>
                <a:sym typeface="+mn-ea"/>
              </a:rPr>
              <a:t>IN</a:t>
            </a:r>
            <a:r>
              <a:rPr lang="en-US" altLang="zh-CN" b="1" dirty="0">
                <a:solidFill>
                  <a:schemeClr val="tx1"/>
                </a:solidFill>
                <a:latin typeface="Times New Roman" panose="02020603050405020304" pitchFamily="18" charset="0"/>
                <a:cs typeface="Times New Roman" panose="02020603050405020304" pitchFamily="18" charset="0"/>
                <a:sym typeface="+mn-ea"/>
              </a:rPr>
              <a:t>[</a:t>
            </a:r>
            <a:r>
              <a:rPr lang="en-US" altLang="zh-CN" b="1" i="1" dirty="0">
                <a:solidFill>
                  <a:schemeClr val="tx1"/>
                </a:solidFill>
                <a:latin typeface="Times New Roman" panose="02020603050405020304" pitchFamily="18" charset="0"/>
                <a:cs typeface="Times New Roman" panose="02020603050405020304" pitchFamily="18" charset="0"/>
                <a:sym typeface="+mn-ea"/>
              </a:rPr>
              <a:t>B</a:t>
            </a:r>
            <a:r>
              <a:rPr lang="en-US" altLang="zh-CN" b="1" dirty="0">
                <a:solidFill>
                  <a:schemeClr val="tx1"/>
                </a:solidFill>
                <a:latin typeface="Times New Roman" panose="02020603050405020304" pitchFamily="18" charset="0"/>
                <a:cs typeface="Times New Roman" panose="02020603050405020304" pitchFamily="18" charset="0"/>
                <a:sym typeface="+mn-ea"/>
              </a:rPr>
              <a:t>]</a:t>
            </a:r>
            <a:r>
              <a:rPr lang="en-US" altLang="zh-CN" b="1" i="1" dirty="0">
                <a:solidFill>
                  <a:schemeClr val="tx1"/>
                </a:solidFill>
                <a:latin typeface="Times New Roman" panose="02020603050405020304" pitchFamily="18" charset="0"/>
                <a:cs typeface="Times New Roman" panose="02020603050405020304" pitchFamily="18" charset="0"/>
                <a:sym typeface="+mn-ea"/>
              </a:rPr>
              <a:t> </a:t>
            </a:r>
            <a:r>
              <a:rPr lang="en-US" altLang="zh-CN" b="1" dirty="0">
                <a:solidFill>
                  <a:schemeClr val="tx1"/>
                </a:solidFill>
                <a:latin typeface="Times New Roman" panose="02020603050405020304" pitchFamily="18" charset="0"/>
                <a:cs typeface="Times New Roman" panose="02020603050405020304" pitchFamily="18" charset="0"/>
                <a:sym typeface="+mn-ea"/>
              </a:rPr>
              <a:t>= </a:t>
            </a:r>
            <a:r>
              <a:rPr lang="en-US" altLang="zh-CN" b="1" i="1" dirty="0" err="1">
                <a:solidFill>
                  <a:schemeClr val="tx1"/>
                </a:solidFill>
                <a:latin typeface="Times New Roman" panose="02020603050405020304" pitchFamily="18" charset="0"/>
                <a:cs typeface="Times New Roman" panose="02020603050405020304" pitchFamily="18" charset="0"/>
                <a:sym typeface="+mn-ea"/>
              </a:rPr>
              <a:t>f</a:t>
            </a:r>
            <a:r>
              <a:rPr lang="en-US" altLang="zh-CN" b="1" i="1" baseline="-30000" dirty="0" err="1">
                <a:solidFill>
                  <a:schemeClr val="tx1"/>
                </a:solidFill>
                <a:latin typeface="Times New Roman" panose="02020603050405020304" pitchFamily="18" charset="0"/>
                <a:cs typeface="Times New Roman" panose="02020603050405020304" pitchFamily="18" charset="0"/>
                <a:sym typeface="+mn-ea"/>
              </a:rPr>
              <a:t>B</a:t>
            </a:r>
            <a:r>
              <a:rPr lang="en-US" altLang="zh-CN" b="1" dirty="0">
                <a:solidFill>
                  <a:schemeClr val="tx1"/>
                </a:solidFill>
                <a:latin typeface="Times New Roman" panose="02020603050405020304" pitchFamily="18" charset="0"/>
                <a:cs typeface="Times New Roman" panose="02020603050405020304" pitchFamily="18" charset="0"/>
                <a:sym typeface="+mn-ea"/>
              </a:rPr>
              <a:t>(</a:t>
            </a:r>
            <a:r>
              <a:rPr lang="en-US" altLang="zh-CN" b="1" i="1" dirty="0">
                <a:solidFill>
                  <a:schemeClr val="tx1"/>
                </a:solidFill>
                <a:latin typeface="Times New Roman" panose="02020603050405020304" pitchFamily="18" charset="0"/>
                <a:cs typeface="Times New Roman" panose="02020603050405020304" pitchFamily="18" charset="0"/>
                <a:sym typeface="+mn-ea"/>
              </a:rPr>
              <a:t>OUT</a:t>
            </a:r>
            <a:r>
              <a:rPr lang="en-US" altLang="zh-CN" b="1" dirty="0">
                <a:solidFill>
                  <a:schemeClr val="tx1"/>
                </a:solidFill>
                <a:latin typeface="Times New Roman" panose="02020603050405020304" pitchFamily="18" charset="0"/>
                <a:cs typeface="Times New Roman" panose="02020603050405020304" pitchFamily="18" charset="0"/>
                <a:sym typeface="+mn-ea"/>
              </a:rPr>
              <a:t>[</a:t>
            </a:r>
            <a:r>
              <a:rPr lang="en-US" altLang="zh-CN" b="1" i="1" dirty="0">
                <a:solidFill>
                  <a:schemeClr val="tx1"/>
                </a:solidFill>
                <a:latin typeface="Times New Roman" panose="02020603050405020304" pitchFamily="18" charset="0"/>
                <a:cs typeface="Times New Roman" panose="02020603050405020304" pitchFamily="18" charset="0"/>
                <a:sym typeface="+mn-ea"/>
              </a:rPr>
              <a:t>B</a:t>
            </a:r>
            <a:r>
              <a:rPr lang="en-US" altLang="zh-CN" b="1" dirty="0">
                <a:solidFill>
                  <a:schemeClr val="tx1"/>
                </a:solidFill>
                <a:latin typeface="Times New Roman" panose="02020603050405020304" pitchFamily="18" charset="0"/>
                <a:cs typeface="Times New Roman" panose="02020603050405020304" pitchFamily="18" charset="0"/>
                <a:sym typeface="+mn-ea"/>
              </a:rPr>
              <a:t>])</a:t>
            </a:r>
            <a:r>
              <a:rPr lang="zh-CN" altLang="en-US" b="1" dirty="0">
                <a:solidFill>
                  <a:schemeClr val="tx1"/>
                </a:solidFill>
                <a:latin typeface="Times New Roman" panose="02020603050405020304" pitchFamily="18" charset="0"/>
                <a:cs typeface="Times New Roman" panose="02020603050405020304" pitchFamily="18" charset="0"/>
                <a:sym typeface="+mn-ea"/>
              </a:rPr>
              <a:t>、</a:t>
            </a:r>
            <a:r>
              <a:rPr lang="en-US" altLang="zh-CN" b="1" i="1" dirty="0" err="1">
                <a:solidFill>
                  <a:schemeClr val="tx1"/>
                </a:solidFill>
                <a:latin typeface="Times New Roman" panose="02020603050405020304" pitchFamily="18" charset="0"/>
                <a:ea typeface="楷体_GB2312"/>
                <a:cs typeface="Times New Roman" panose="02020603050405020304" pitchFamily="18" charset="0"/>
                <a:sym typeface="+mn-ea"/>
              </a:rPr>
              <a:t>f</a:t>
            </a:r>
            <a:r>
              <a:rPr lang="en-US" altLang="zh-CN" b="1" i="1" baseline="-30000" dirty="0" err="1">
                <a:solidFill>
                  <a:schemeClr val="tx1"/>
                </a:solidFill>
                <a:latin typeface="Times New Roman" panose="02020603050405020304" pitchFamily="18" charset="0"/>
                <a:cs typeface="Times New Roman" panose="02020603050405020304" pitchFamily="18" charset="0"/>
                <a:sym typeface="+mn-ea"/>
              </a:rPr>
              <a:t>B</a:t>
            </a:r>
            <a:r>
              <a:rPr lang="en-US" altLang="zh-CN" b="1" i="1" baseline="-30000" dirty="0">
                <a:solidFill>
                  <a:schemeClr val="tx1"/>
                </a:solidFill>
                <a:latin typeface="Times New Roman" panose="02020603050405020304" pitchFamily="18" charset="0"/>
                <a:cs typeface="Times New Roman" panose="02020603050405020304" pitchFamily="18" charset="0"/>
                <a:sym typeface="+mn-ea"/>
              </a:rPr>
              <a:t> </a:t>
            </a:r>
            <a:r>
              <a:rPr lang="en-US" altLang="zh-CN" b="1" dirty="0">
                <a:solidFill>
                  <a:schemeClr val="tx1"/>
                </a:solidFill>
                <a:latin typeface="Times New Roman" panose="02020603050405020304" pitchFamily="18" charset="0"/>
                <a:ea typeface="楷体_GB2312"/>
                <a:cs typeface="Times New Roman" panose="02020603050405020304" pitchFamily="18" charset="0"/>
                <a:sym typeface="+mn-ea"/>
              </a:rPr>
              <a:t>= </a:t>
            </a:r>
            <a:r>
              <a:rPr lang="en-US" altLang="zh-CN" b="1" i="1" dirty="0">
                <a:solidFill>
                  <a:schemeClr val="tx1"/>
                </a:solidFill>
                <a:latin typeface="Times New Roman" panose="02020603050405020304" pitchFamily="18" charset="0"/>
                <a:ea typeface="楷体_GB2312"/>
                <a:cs typeface="Times New Roman" panose="02020603050405020304" pitchFamily="18" charset="0"/>
                <a:sym typeface="+mn-ea"/>
              </a:rPr>
              <a:t>f</a:t>
            </a:r>
            <a:r>
              <a:rPr lang="en-US" altLang="zh-CN" b="1" i="1" baseline="-30000" dirty="0">
                <a:solidFill>
                  <a:schemeClr val="tx1"/>
                </a:solidFill>
                <a:latin typeface="Times New Roman" panose="02020603050405020304" pitchFamily="18" charset="0"/>
                <a:cs typeface="Times New Roman" panose="02020603050405020304" pitchFamily="18" charset="0"/>
                <a:sym typeface="+mn-ea"/>
              </a:rPr>
              <a:t>s1</a:t>
            </a:r>
            <a:r>
              <a:rPr lang="en-US" altLang="zh-CN" b="1" i="1" dirty="0">
                <a:solidFill>
                  <a:schemeClr val="tx1"/>
                </a:solidFill>
                <a:latin typeface="Times New Roman" panose="02020603050405020304" pitchFamily="18" charset="0"/>
                <a:cs typeface="Times New Roman" panose="02020603050405020304" pitchFamily="18" charset="0"/>
                <a:sym typeface="+mn-ea"/>
              </a:rPr>
              <a:t>·</a:t>
            </a:r>
            <a:r>
              <a:rPr lang="en-US" altLang="zh-CN" b="1" i="1" dirty="0">
                <a:solidFill>
                  <a:schemeClr val="tx1"/>
                </a:solidFill>
                <a:latin typeface="Times New Roman" panose="02020603050405020304" pitchFamily="18" charset="0"/>
                <a:ea typeface="楷体_GB2312"/>
                <a:cs typeface="Times New Roman" panose="02020603050405020304" pitchFamily="18" charset="0"/>
                <a:sym typeface="+mn-ea"/>
              </a:rPr>
              <a:t> f</a:t>
            </a:r>
            <a:r>
              <a:rPr lang="en-US" altLang="zh-CN" b="1" i="1" baseline="-30000" dirty="0">
                <a:solidFill>
                  <a:schemeClr val="tx1"/>
                </a:solidFill>
                <a:latin typeface="Times New Roman" panose="02020603050405020304" pitchFamily="18" charset="0"/>
                <a:cs typeface="Times New Roman" panose="02020603050405020304" pitchFamily="18" charset="0"/>
                <a:sym typeface="+mn-ea"/>
              </a:rPr>
              <a:t>s2 </a:t>
            </a:r>
            <a:r>
              <a:rPr lang="en-US" altLang="zh-CN" b="1" i="1" dirty="0">
                <a:solidFill>
                  <a:schemeClr val="tx1"/>
                </a:solidFill>
                <a:latin typeface="Times New Roman" panose="02020603050405020304" pitchFamily="18" charset="0"/>
                <a:cs typeface="Times New Roman" panose="02020603050405020304" pitchFamily="18" charset="0"/>
                <a:sym typeface="+mn-ea"/>
              </a:rPr>
              <a:t>· </a:t>
            </a:r>
            <a:r>
              <a:rPr lang="en-US" altLang="zh-CN" b="1" i="1" dirty="0">
                <a:solidFill>
                  <a:schemeClr val="tx1"/>
                </a:solidFill>
                <a:latin typeface="Times New Roman" panose="02020603050405020304" pitchFamily="18" charset="0"/>
                <a:ea typeface="楷体_GB2312"/>
                <a:cs typeface="Times New Roman" panose="02020603050405020304" pitchFamily="18" charset="0"/>
                <a:sym typeface="+mn-ea"/>
              </a:rPr>
              <a:t>…</a:t>
            </a:r>
            <a:r>
              <a:rPr lang="en-US" altLang="zh-CN" b="1" i="1" dirty="0">
                <a:solidFill>
                  <a:schemeClr val="tx1"/>
                </a:solidFill>
                <a:latin typeface="Times New Roman" panose="02020603050405020304" pitchFamily="18" charset="0"/>
                <a:cs typeface="Times New Roman" panose="02020603050405020304" pitchFamily="18" charset="0"/>
                <a:sym typeface="+mn-ea"/>
              </a:rPr>
              <a:t>·</a:t>
            </a:r>
            <a:r>
              <a:rPr lang="en-US" altLang="zh-CN" b="1" i="1" dirty="0" err="1">
                <a:solidFill>
                  <a:schemeClr val="tx1"/>
                </a:solidFill>
                <a:latin typeface="Times New Roman" panose="02020603050405020304" pitchFamily="18" charset="0"/>
                <a:ea typeface="楷体_GB2312"/>
                <a:cs typeface="Times New Roman" panose="02020603050405020304" pitchFamily="18" charset="0"/>
                <a:sym typeface="+mn-ea"/>
              </a:rPr>
              <a:t>f</a:t>
            </a:r>
            <a:r>
              <a:rPr lang="en-US" altLang="zh-CN" b="1" i="1" baseline="-30000" dirty="0" err="1">
                <a:solidFill>
                  <a:schemeClr val="tx1"/>
                </a:solidFill>
                <a:latin typeface="Times New Roman" panose="02020603050405020304" pitchFamily="18" charset="0"/>
                <a:cs typeface="Times New Roman" panose="02020603050405020304" pitchFamily="18" charset="0"/>
                <a:sym typeface="+mn-ea"/>
              </a:rPr>
              <a:t>sn</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0" fontAlgn="auto">
              <a:lnSpc>
                <a:spcPct val="100000"/>
              </a:lnSpc>
              <a:buClrTx/>
              <a:buNone/>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数据流分析的主要应用</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0" fontAlgn="auto">
              <a:lnSpc>
                <a:spcPct val="100000"/>
              </a:lnSpc>
              <a:buClrTx/>
              <a:buNone/>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到达-定值分析</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0" fontAlgn="auto">
              <a:lnSpc>
                <a:spcPct val="100000"/>
              </a:lnSpc>
              <a:buClrTx/>
              <a:buNone/>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活跃变量分析</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0" fontAlgn="auto">
              <a:lnSpc>
                <a:spcPct val="100000"/>
              </a:lnSpc>
              <a:buClrTx/>
              <a:buNone/>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可用表达式分析</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0" fontAlgn="auto">
              <a:lnSpc>
                <a:spcPct val="100000"/>
              </a:lnSpc>
              <a:buClrTx/>
              <a:buNone/>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支配结点分析</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pic>
        <p:nvPicPr>
          <p:cNvPr id="15" name="图片 14"/>
          <p:cNvPicPr>
            <a:picLocks noChangeAspect="1"/>
          </p:cNvPicPr>
          <p:nvPr>
            <p:custDataLst>
              <p:tags r:id="rId9"/>
            </p:custDataLst>
          </p:nvPr>
        </p:nvPicPr>
        <p:blipFill>
          <a:blip r:embed="rId10"/>
          <a:stretch>
            <a:fillRect/>
          </a:stretch>
        </p:blipFill>
        <p:spPr>
          <a:xfrm>
            <a:off x="8822055" y="4558665"/>
            <a:ext cx="2882900" cy="2169160"/>
          </a:xfrm>
          <a:prstGeom prst="rect">
            <a:avLst/>
          </a:prstGeom>
        </p:spPr>
      </p:pic>
      <p:pic>
        <p:nvPicPr>
          <p:cNvPr id="16" name="图片 15"/>
          <p:cNvPicPr>
            <a:picLocks noChangeAspect="1"/>
          </p:cNvPicPr>
          <p:nvPr>
            <p:custDataLst>
              <p:tags r:id="rId11"/>
            </p:custDataLst>
          </p:nvPr>
        </p:nvPicPr>
        <p:blipFill>
          <a:blip r:embed="rId12"/>
          <a:stretch>
            <a:fillRect/>
          </a:stretch>
        </p:blipFill>
        <p:spPr>
          <a:xfrm>
            <a:off x="2803525" y="5146040"/>
            <a:ext cx="3884930" cy="1505585"/>
          </a:xfrm>
          <a:prstGeom prst="rect">
            <a:avLst/>
          </a:prstGeom>
        </p:spPr>
      </p:pic>
      <p:sp>
        <p:nvSpPr>
          <p:cNvPr id="6" name="文本框 5"/>
          <p:cNvSpPr txBox="1"/>
          <p:nvPr/>
        </p:nvSpPr>
        <p:spPr>
          <a:xfrm>
            <a:off x="6866890" y="5597525"/>
            <a:ext cx="2014855" cy="860425"/>
          </a:xfrm>
          <a:prstGeom prst="rect">
            <a:avLst/>
          </a:prstGeom>
          <a:noFill/>
        </p:spPr>
        <p:txBody>
          <a:bodyPr wrap="square" rtlCol="0" anchor="t">
            <a:spAutoFit/>
          </a:bodyPr>
          <a:p>
            <a:r>
              <a:rPr lang="zh-CN" altLang="en-US" sz="1000">
                <a:sym typeface="+mn-ea"/>
              </a:rPr>
              <a:t>数据流分析的主要应用不包括(</a:t>
            </a:r>
            <a:r>
              <a:rPr lang="zh-CN" altLang="en-US" sz="1000">
                <a:solidFill>
                  <a:srgbClr val="FF0000"/>
                </a:solidFill>
                <a:sym typeface="+mn-ea"/>
              </a:rPr>
              <a:t>D</a:t>
            </a:r>
            <a:r>
              <a:rPr lang="zh-CN" altLang="en-US" sz="1000">
                <a:sym typeface="+mn-ea"/>
              </a:rPr>
              <a:t>)。</a:t>
            </a:r>
            <a:endParaRPr lang="zh-CN" altLang="en-US" sz="1000"/>
          </a:p>
          <a:p>
            <a:r>
              <a:rPr lang="zh-CN" altLang="en-US" sz="1000">
                <a:sym typeface="+mn-ea"/>
              </a:rPr>
              <a:t>A.到达-定值分析</a:t>
            </a:r>
            <a:endParaRPr lang="zh-CN" altLang="en-US" sz="1000"/>
          </a:p>
          <a:p>
            <a:r>
              <a:rPr lang="zh-CN" altLang="en-US" sz="1000">
                <a:sym typeface="+mn-ea"/>
              </a:rPr>
              <a:t>B.活跃变量分析</a:t>
            </a:r>
            <a:endParaRPr lang="zh-CN" altLang="en-US" sz="1000"/>
          </a:p>
          <a:p>
            <a:r>
              <a:rPr lang="zh-CN" altLang="en-US" sz="1000">
                <a:sym typeface="+mn-ea"/>
              </a:rPr>
              <a:t>C.可用表达式分析</a:t>
            </a:r>
            <a:endParaRPr lang="zh-CN" altLang="en-US" sz="1000"/>
          </a:p>
          <a:p>
            <a:r>
              <a:rPr lang="zh-CN" altLang="en-US" sz="1000">
                <a:sym typeface="+mn-ea"/>
              </a:rPr>
              <a:t>D.自然循环分析</a:t>
            </a:r>
            <a:endParaRPr lang="zh-CN" altLang="en-US" sz="1000">
              <a:sym typeface="+mn-ea"/>
            </a:endParaRPr>
          </a:p>
        </p:txBody>
      </p:sp>
      <p:sp>
        <p:nvSpPr>
          <p:cNvPr id="8" name="文本框 7"/>
          <p:cNvSpPr txBox="1"/>
          <p:nvPr/>
        </p:nvSpPr>
        <p:spPr>
          <a:xfrm>
            <a:off x="7081520" y="3544570"/>
            <a:ext cx="1576070" cy="2052955"/>
          </a:xfrm>
          <a:prstGeom prst="rect">
            <a:avLst/>
          </a:prstGeom>
          <a:noFill/>
        </p:spPr>
        <p:txBody>
          <a:bodyPr wrap="square" rtlCol="0" anchor="t">
            <a:noAutofit/>
          </a:bodyPr>
          <a:p>
            <a:r>
              <a:rPr lang="zh-CN" altLang="en-US" sz="1000">
                <a:sym typeface="+mn-ea"/>
              </a:rPr>
              <a:t>以下说法不正确的是(</a:t>
            </a:r>
            <a:r>
              <a:rPr lang="zh-CN" altLang="en-US" sz="1000">
                <a:solidFill>
                  <a:srgbClr val="FF0000"/>
                </a:solidFill>
                <a:sym typeface="+mn-ea"/>
              </a:rPr>
              <a:t>D</a:t>
            </a:r>
            <a:r>
              <a:rPr lang="zh-CN" altLang="en-US" sz="1000">
                <a:sym typeface="+mn-ea"/>
              </a:rPr>
              <a:t>)。</a:t>
            </a:r>
            <a:endParaRPr lang="zh-CN" altLang="en-US" sz="1000"/>
          </a:p>
          <a:p>
            <a:r>
              <a:rPr lang="zh-CN" altLang="en-US" sz="1000">
                <a:sym typeface="+mn-ea"/>
              </a:rPr>
              <a:t>A.大部分全局优化是基于数据流分析技术实现的</a:t>
            </a:r>
            <a:endParaRPr lang="zh-CN" altLang="en-US" sz="1000"/>
          </a:p>
          <a:p>
            <a:r>
              <a:rPr lang="zh-CN" altLang="en-US" sz="1000">
                <a:sym typeface="+mn-ea"/>
              </a:rPr>
              <a:t>B.数据流分析是一组用来获取程序执行路径上的数据流信息的技术</a:t>
            </a:r>
            <a:endParaRPr lang="zh-CN" altLang="en-US" sz="1000"/>
          </a:p>
          <a:p>
            <a:r>
              <a:rPr lang="zh-CN" altLang="en-US" sz="1000">
                <a:sym typeface="+mn-ea"/>
              </a:rPr>
              <a:t>C.在每一种数据流分析应用中，都会把每个程序点和一个数据流值关联起来</a:t>
            </a:r>
            <a:endParaRPr lang="zh-CN" altLang="en-US" sz="1000"/>
          </a:p>
          <a:p>
            <a:r>
              <a:rPr lang="zh-CN" altLang="en-US" sz="1000">
                <a:sym typeface="+mn-ea"/>
              </a:rPr>
              <a:t>D.一个语句之前和之后的数据流值不受该语句的语义的约束</a:t>
            </a:r>
            <a:endParaRPr lang="zh-CN" altLang="en-US" sz="1000">
              <a:sym typeface="+mn-ea"/>
            </a:endParaRPr>
          </a:p>
        </p:txBody>
      </p:sp>
      <mc:AlternateContent xmlns:mc="http://schemas.openxmlformats.org/markup-compatibility/2006" xmlns:p14="http://schemas.microsoft.com/office/powerpoint/2010/main">
        <mc:Choice Requires="p14">
          <p:contentPart r:id="rId13" p14:bwMode="auto">
            <p14:nvContentPartPr>
              <p14:cNvPr id="2" name="墨迹 1"/>
              <p14:cNvContentPartPr/>
              <p14:nvPr/>
            </p14:nvContentPartPr>
            <p14:xfrm>
              <a:off x="785495" y="1133475"/>
              <a:ext cx="1685925" cy="38100"/>
            </p14:xfrm>
          </p:contentPart>
        </mc:Choice>
        <mc:Fallback xmlns="">
          <p:pic>
            <p:nvPicPr>
              <p:cNvPr id="2" name="墨迹 1"/>
            </p:nvPicPr>
            <p:blipFill>
              <a:blip r:embed="rId14"/>
            </p:blipFill>
            <p:spPr>
              <a:xfrm>
                <a:off x="785495" y="1133475"/>
                <a:ext cx="1685925" cy="381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7" name="墨迹 16"/>
              <p14:cNvContentPartPr/>
              <p14:nvPr/>
            </p14:nvContentPartPr>
            <p14:xfrm>
              <a:off x="8786495" y="619125"/>
              <a:ext cx="676275" cy="9525"/>
            </p14:xfrm>
          </p:contentPart>
        </mc:Choice>
        <mc:Fallback xmlns="">
          <p:pic>
            <p:nvPicPr>
              <p:cNvPr id="17" name="墨迹 16"/>
            </p:nvPicPr>
            <p:blipFill>
              <a:blip r:embed="rId16"/>
            </p:blipFill>
            <p:spPr>
              <a:xfrm>
                <a:off x="8786495" y="619125"/>
                <a:ext cx="676275" cy="952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9963150" y="666750"/>
              <a:ext cx="1343025" cy="695325"/>
            </p14:xfrm>
          </p:contentPart>
        </mc:Choice>
        <mc:Fallback xmlns="">
          <p:pic>
            <p:nvPicPr>
              <p:cNvPr id="18" name="墨迹 17"/>
            </p:nvPicPr>
            <p:blipFill>
              <a:blip r:embed="rId18"/>
            </p:blipFill>
            <p:spPr>
              <a:xfrm>
                <a:off x="9963150" y="666750"/>
                <a:ext cx="1343025" cy="69532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9" name="墨迹 18"/>
              <p14:cNvContentPartPr/>
              <p14:nvPr/>
            </p14:nvContentPartPr>
            <p14:xfrm>
              <a:off x="8743950" y="833120"/>
              <a:ext cx="876300" cy="57150"/>
            </p14:xfrm>
          </p:contentPart>
        </mc:Choice>
        <mc:Fallback xmlns="">
          <p:pic>
            <p:nvPicPr>
              <p:cNvPr id="19" name="墨迹 18"/>
            </p:nvPicPr>
            <p:blipFill>
              <a:blip r:embed="rId20"/>
            </p:blipFill>
            <p:spPr>
              <a:xfrm>
                <a:off x="8743950" y="833120"/>
                <a:ext cx="876300" cy="571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0" name="墨迹 19"/>
              <p14:cNvContentPartPr/>
              <p14:nvPr/>
            </p14:nvContentPartPr>
            <p14:xfrm>
              <a:off x="8586470" y="1171575"/>
              <a:ext cx="971550" cy="295275"/>
            </p14:xfrm>
          </p:contentPart>
        </mc:Choice>
        <mc:Fallback xmlns="">
          <p:pic>
            <p:nvPicPr>
              <p:cNvPr id="20" name="墨迹 19"/>
            </p:nvPicPr>
            <p:blipFill>
              <a:blip r:embed="rId22"/>
            </p:blipFill>
            <p:spPr>
              <a:xfrm>
                <a:off x="8586470" y="1171575"/>
                <a:ext cx="971550" cy="29527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1" name="墨迹 20"/>
              <p14:cNvContentPartPr/>
              <p14:nvPr/>
            </p14:nvContentPartPr>
            <p14:xfrm>
              <a:off x="10382250" y="604520"/>
              <a:ext cx="409575" cy="323850"/>
            </p14:xfrm>
          </p:contentPart>
        </mc:Choice>
        <mc:Fallback xmlns="">
          <p:pic>
            <p:nvPicPr>
              <p:cNvPr id="21" name="墨迹 20"/>
            </p:nvPicPr>
            <p:blipFill>
              <a:blip r:embed="rId24"/>
            </p:blipFill>
            <p:spPr>
              <a:xfrm>
                <a:off x="10382250" y="604520"/>
                <a:ext cx="409575" cy="32385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2" name="墨迹 21"/>
              <p14:cNvContentPartPr/>
              <p14:nvPr/>
            </p14:nvContentPartPr>
            <p14:xfrm>
              <a:off x="10891520" y="676275"/>
              <a:ext cx="666750" cy="304800"/>
            </p14:xfrm>
          </p:contentPart>
        </mc:Choice>
        <mc:Fallback xmlns="">
          <p:pic>
            <p:nvPicPr>
              <p:cNvPr id="22" name="墨迹 21"/>
            </p:nvPicPr>
            <p:blipFill>
              <a:blip r:embed="rId26"/>
            </p:blipFill>
            <p:spPr>
              <a:xfrm>
                <a:off x="10891520" y="676275"/>
                <a:ext cx="666750" cy="3048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3" name="墨迹 22"/>
              <p14:cNvContentPartPr/>
              <p14:nvPr/>
            </p14:nvContentPartPr>
            <p14:xfrm>
              <a:off x="10596245" y="309245"/>
              <a:ext cx="614680" cy="428625"/>
            </p14:xfrm>
          </p:contentPart>
        </mc:Choice>
        <mc:Fallback xmlns="">
          <p:pic>
            <p:nvPicPr>
              <p:cNvPr id="23" name="墨迹 22"/>
            </p:nvPicPr>
            <p:blipFill>
              <a:blip r:embed="rId28"/>
            </p:blipFill>
            <p:spPr>
              <a:xfrm>
                <a:off x="10596245" y="309245"/>
                <a:ext cx="614680" cy="42862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4" name="墨迹 23"/>
              <p14:cNvContentPartPr/>
              <p14:nvPr/>
            </p14:nvContentPartPr>
            <p14:xfrm>
              <a:off x="10853420" y="419100"/>
              <a:ext cx="357505" cy="194945"/>
            </p14:xfrm>
          </p:contentPart>
        </mc:Choice>
        <mc:Fallback xmlns="">
          <p:pic>
            <p:nvPicPr>
              <p:cNvPr id="24" name="墨迹 23"/>
            </p:nvPicPr>
            <p:blipFill>
              <a:blip r:embed="rId30"/>
            </p:blipFill>
            <p:spPr>
              <a:xfrm>
                <a:off x="10853420" y="419100"/>
                <a:ext cx="357505" cy="19494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5" name="墨迹 24"/>
              <p14:cNvContentPartPr/>
              <p14:nvPr/>
            </p14:nvContentPartPr>
            <p14:xfrm>
              <a:off x="10620375" y="152400"/>
              <a:ext cx="295275" cy="290195"/>
            </p14:xfrm>
          </p:contentPart>
        </mc:Choice>
        <mc:Fallback xmlns="">
          <p:pic>
            <p:nvPicPr>
              <p:cNvPr id="25" name="墨迹 24"/>
            </p:nvPicPr>
            <p:blipFill>
              <a:blip r:embed="rId32"/>
            </p:blipFill>
            <p:spPr>
              <a:xfrm>
                <a:off x="10620375" y="152400"/>
                <a:ext cx="295275" cy="29019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6" name="墨迹 25"/>
              <p14:cNvContentPartPr/>
              <p14:nvPr/>
            </p14:nvContentPartPr>
            <p14:xfrm>
              <a:off x="10853420" y="333375"/>
              <a:ext cx="66675" cy="90170"/>
            </p14:xfrm>
          </p:contentPart>
        </mc:Choice>
        <mc:Fallback xmlns="">
          <p:pic>
            <p:nvPicPr>
              <p:cNvPr id="26" name="墨迹 25"/>
            </p:nvPicPr>
            <p:blipFill>
              <a:blip r:embed="rId34"/>
            </p:blipFill>
            <p:spPr>
              <a:xfrm>
                <a:off x="10853420" y="333375"/>
                <a:ext cx="66675" cy="9017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7" name="墨迹 26"/>
              <p14:cNvContentPartPr/>
              <p14:nvPr/>
            </p14:nvContentPartPr>
            <p14:xfrm>
              <a:off x="8658225" y="3105150"/>
              <a:ext cx="2842895" cy="76200"/>
            </p14:xfrm>
          </p:contentPart>
        </mc:Choice>
        <mc:Fallback xmlns="">
          <p:pic>
            <p:nvPicPr>
              <p:cNvPr id="27" name="墨迹 26"/>
            </p:nvPicPr>
            <p:blipFill>
              <a:blip r:embed="rId36"/>
            </p:blipFill>
            <p:spPr>
              <a:xfrm>
                <a:off x="8658225" y="3105150"/>
                <a:ext cx="2842895" cy="762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8" name="墨迹 27"/>
              <p14:cNvContentPartPr/>
              <p14:nvPr/>
            </p14:nvContentPartPr>
            <p14:xfrm>
              <a:off x="10020300" y="1485900"/>
              <a:ext cx="504825" cy="485775"/>
            </p14:xfrm>
          </p:contentPart>
        </mc:Choice>
        <mc:Fallback xmlns="">
          <p:pic>
            <p:nvPicPr>
              <p:cNvPr id="28" name="墨迹 27"/>
            </p:nvPicPr>
            <p:blipFill>
              <a:blip r:embed="rId38"/>
            </p:blipFill>
            <p:spPr>
              <a:xfrm>
                <a:off x="10020300" y="1485900"/>
                <a:ext cx="504825" cy="48577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9" name="墨迹 28"/>
              <p14:cNvContentPartPr/>
              <p14:nvPr/>
            </p14:nvContentPartPr>
            <p14:xfrm>
              <a:off x="10510520" y="1524000"/>
              <a:ext cx="257175" cy="476250"/>
            </p14:xfrm>
          </p:contentPart>
        </mc:Choice>
        <mc:Fallback xmlns="">
          <p:pic>
            <p:nvPicPr>
              <p:cNvPr id="29" name="墨迹 28"/>
            </p:nvPicPr>
            <p:blipFill>
              <a:blip r:embed="rId40"/>
            </p:blipFill>
            <p:spPr>
              <a:xfrm>
                <a:off x="10510520" y="1524000"/>
                <a:ext cx="257175" cy="47625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30" name="墨迹 29"/>
              <p14:cNvContentPartPr/>
              <p14:nvPr/>
            </p14:nvContentPartPr>
            <p14:xfrm>
              <a:off x="10982325" y="3776345"/>
              <a:ext cx="457200" cy="323850"/>
            </p14:xfrm>
          </p:contentPart>
        </mc:Choice>
        <mc:Fallback xmlns="">
          <p:pic>
            <p:nvPicPr>
              <p:cNvPr id="30" name="墨迹 29"/>
            </p:nvPicPr>
            <p:blipFill>
              <a:blip r:embed="rId42"/>
            </p:blipFill>
            <p:spPr>
              <a:xfrm>
                <a:off x="10982325" y="3776345"/>
                <a:ext cx="457200" cy="32385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31" name="墨迹 30"/>
              <p14:cNvContentPartPr/>
              <p14:nvPr/>
            </p14:nvContentPartPr>
            <p14:xfrm>
              <a:off x="10224770" y="3833495"/>
              <a:ext cx="390525" cy="238125"/>
            </p14:xfrm>
          </p:contentPart>
        </mc:Choice>
        <mc:Fallback xmlns="">
          <p:pic>
            <p:nvPicPr>
              <p:cNvPr id="31" name="墨迹 30"/>
            </p:nvPicPr>
            <p:blipFill>
              <a:blip r:embed="rId44"/>
            </p:blipFill>
            <p:spPr>
              <a:xfrm>
                <a:off x="10224770" y="3833495"/>
                <a:ext cx="390525" cy="23812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3" name="墨迹 32"/>
              <p14:cNvContentPartPr/>
              <p14:nvPr/>
            </p14:nvContentPartPr>
            <p14:xfrm>
              <a:off x="11191875" y="3785870"/>
              <a:ext cx="185420" cy="19050"/>
            </p14:xfrm>
          </p:contentPart>
        </mc:Choice>
        <mc:Fallback xmlns="">
          <p:pic>
            <p:nvPicPr>
              <p:cNvPr id="33" name="墨迹 32"/>
            </p:nvPicPr>
            <p:blipFill>
              <a:blip r:embed="rId46"/>
            </p:blipFill>
            <p:spPr>
              <a:xfrm>
                <a:off x="11191875" y="3785870"/>
                <a:ext cx="185420" cy="1905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4" name="墨迹 33"/>
              <p14:cNvContentPartPr/>
              <p14:nvPr/>
            </p14:nvContentPartPr>
            <p14:xfrm>
              <a:off x="11372850" y="3795395"/>
              <a:ext cx="99695" cy="52705"/>
            </p14:xfrm>
          </p:contentPart>
        </mc:Choice>
        <mc:Fallback xmlns="">
          <p:pic>
            <p:nvPicPr>
              <p:cNvPr id="34" name="墨迹 33"/>
            </p:nvPicPr>
            <p:blipFill>
              <a:blip r:embed="rId48"/>
            </p:blipFill>
            <p:spPr>
              <a:xfrm>
                <a:off x="11372850" y="3795395"/>
                <a:ext cx="99695" cy="5270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5" name="墨迹 34"/>
              <p14:cNvContentPartPr/>
              <p14:nvPr/>
            </p14:nvContentPartPr>
            <p14:xfrm>
              <a:off x="11377295" y="3747770"/>
              <a:ext cx="85725" cy="152400"/>
            </p14:xfrm>
          </p:contentPart>
        </mc:Choice>
        <mc:Fallback xmlns="">
          <p:pic>
            <p:nvPicPr>
              <p:cNvPr id="35" name="墨迹 34"/>
            </p:nvPicPr>
            <p:blipFill>
              <a:blip r:embed="rId50"/>
            </p:blipFill>
            <p:spPr>
              <a:xfrm>
                <a:off x="11377295" y="3747770"/>
                <a:ext cx="85725" cy="15240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6" name="墨迹 35"/>
              <p14:cNvContentPartPr/>
              <p14:nvPr/>
            </p14:nvContentPartPr>
            <p14:xfrm>
              <a:off x="11339195" y="3738245"/>
              <a:ext cx="171450" cy="243205"/>
            </p14:xfrm>
          </p:contentPart>
        </mc:Choice>
        <mc:Fallback xmlns="">
          <p:pic>
            <p:nvPicPr>
              <p:cNvPr id="36" name="墨迹 35"/>
            </p:nvPicPr>
            <p:blipFill>
              <a:blip r:embed="rId52"/>
            </p:blipFill>
            <p:spPr>
              <a:xfrm>
                <a:off x="11339195" y="3738245"/>
                <a:ext cx="171450" cy="24320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7" name="墨迹 36"/>
              <p14:cNvContentPartPr/>
              <p14:nvPr/>
            </p14:nvContentPartPr>
            <p14:xfrm>
              <a:off x="11358245" y="3747770"/>
              <a:ext cx="176530" cy="214630"/>
            </p14:xfrm>
          </p:contentPart>
        </mc:Choice>
        <mc:Fallback xmlns="">
          <p:pic>
            <p:nvPicPr>
              <p:cNvPr id="37" name="墨迹 36"/>
            </p:nvPicPr>
            <p:blipFill>
              <a:blip r:embed="rId54"/>
            </p:blipFill>
            <p:spPr>
              <a:xfrm>
                <a:off x="11358245" y="3747770"/>
                <a:ext cx="176530" cy="21463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8" name="墨迹 37"/>
              <p14:cNvContentPartPr/>
              <p14:nvPr/>
            </p14:nvContentPartPr>
            <p14:xfrm>
              <a:off x="11120120" y="4495800"/>
              <a:ext cx="123825" cy="28575"/>
            </p14:xfrm>
          </p:contentPart>
        </mc:Choice>
        <mc:Fallback xmlns="">
          <p:pic>
            <p:nvPicPr>
              <p:cNvPr id="38" name="墨迹 37"/>
            </p:nvPicPr>
            <p:blipFill>
              <a:blip r:embed="rId56"/>
            </p:blipFill>
            <p:spPr>
              <a:xfrm>
                <a:off x="11120120" y="4495800"/>
                <a:ext cx="123825" cy="28575"/>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9" name="墨迹 38"/>
              <p14:cNvContentPartPr/>
              <p14:nvPr/>
            </p14:nvContentPartPr>
            <p14:xfrm>
              <a:off x="11582400" y="4452620"/>
              <a:ext cx="261620" cy="24130"/>
            </p14:xfrm>
          </p:contentPart>
        </mc:Choice>
        <mc:Fallback xmlns="">
          <p:pic>
            <p:nvPicPr>
              <p:cNvPr id="39" name="墨迹 38"/>
            </p:nvPicPr>
            <p:blipFill>
              <a:blip r:embed="rId58"/>
            </p:blipFill>
            <p:spPr>
              <a:xfrm>
                <a:off x="11582400" y="4452620"/>
                <a:ext cx="261620" cy="2413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40" name="墨迹 39"/>
              <p14:cNvContentPartPr/>
              <p14:nvPr/>
            </p14:nvContentPartPr>
            <p14:xfrm>
              <a:off x="9953625" y="4233545"/>
              <a:ext cx="556895" cy="266700"/>
            </p14:xfrm>
          </p:contentPart>
        </mc:Choice>
        <mc:Fallback xmlns="">
          <p:pic>
            <p:nvPicPr>
              <p:cNvPr id="40" name="墨迹 39"/>
            </p:nvPicPr>
            <p:blipFill>
              <a:blip r:embed="rId60"/>
            </p:blipFill>
            <p:spPr>
              <a:xfrm>
                <a:off x="9953625" y="4233545"/>
                <a:ext cx="556895" cy="26670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41" name="墨迹 40"/>
              <p14:cNvContentPartPr/>
              <p14:nvPr/>
            </p14:nvContentPartPr>
            <p14:xfrm>
              <a:off x="10891520" y="4162425"/>
              <a:ext cx="504825" cy="366395"/>
            </p14:xfrm>
          </p:contentPart>
        </mc:Choice>
        <mc:Fallback xmlns="">
          <p:pic>
            <p:nvPicPr>
              <p:cNvPr id="41" name="墨迹 40"/>
            </p:nvPicPr>
            <p:blipFill>
              <a:blip r:embed="rId62"/>
            </p:blipFill>
            <p:spPr>
              <a:xfrm>
                <a:off x="10891520" y="4162425"/>
                <a:ext cx="504825" cy="366395"/>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42" name="墨迹 41"/>
              <p14:cNvContentPartPr/>
              <p14:nvPr/>
            </p14:nvContentPartPr>
            <p14:xfrm>
              <a:off x="8639175" y="3985895"/>
              <a:ext cx="762000" cy="352425"/>
            </p14:xfrm>
          </p:contentPart>
        </mc:Choice>
        <mc:Fallback xmlns="">
          <p:pic>
            <p:nvPicPr>
              <p:cNvPr id="42" name="墨迹 41"/>
            </p:nvPicPr>
            <p:blipFill>
              <a:blip r:embed="rId64"/>
            </p:blipFill>
            <p:spPr>
              <a:xfrm>
                <a:off x="8639175" y="3985895"/>
                <a:ext cx="762000" cy="35242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3" name="墨迹 42"/>
              <p14:cNvContentPartPr/>
              <p14:nvPr/>
            </p14:nvContentPartPr>
            <p14:xfrm>
              <a:off x="9953625" y="3228975"/>
              <a:ext cx="937895" cy="419100"/>
            </p14:xfrm>
          </p:contentPart>
        </mc:Choice>
        <mc:Fallback xmlns="">
          <p:pic>
            <p:nvPicPr>
              <p:cNvPr id="43" name="墨迹 42"/>
            </p:nvPicPr>
            <p:blipFill>
              <a:blip r:embed="rId66"/>
            </p:blipFill>
            <p:spPr>
              <a:xfrm>
                <a:off x="9953625" y="3228975"/>
                <a:ext cx="937895" cy="41910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4" name="墨迹 43"/>
              <p14:cNvContentPartPr/>
              <p14:nvPr/>
            </p14:nvContentPartPr>
            <p14:xfrm>
              <a:off x="10696575" y="3442970"/>
              <a:ext cx="85725" cy="452755"/>
            </p14:xfrm>
          </p:contentPart>
        </mc:Choice>
        <mc:Fallback xmlns="">
          <p:pic>
            <p:nvPicPr>
              <p:cNvPr id="44" name="墨迹 43"/>
            </p:nvPicPr>
            <p:blipFill>
              <a:blip r:embed="rId68"/>
            </p:blipFill>
            <p:spPr>
              <a:xfrm>
                <a:off x="10696575" y="3442970"/>
                <a:ext cx="85725" cy="452755"/>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5" name="墨迹 44"/>
              <p14:cNvContentPartPr/>
              <p14:nvPr/>
            </p14:nvContentPartPr>
            <p14:xfrm>
              <a:off x="10725150" y="3857625"/>
              <a:ext cx="90170" cy="71120"/>
            </p14:xfrm>
          </p:contentPart>
        </mc:Choice>
        <mc:Fallback xmlns="">
          <p:pic>
            <p:nvPicPr>
              <p:cNvPr id="45" name="墨迹 44"/>
            </p:nvPicPr>
            <p:blipFill>
              <a:blip r:embed="rId70"/>
            </p:blipFill>
            <p:spPr>
              <a:xfrm>
                <a:off x="10725150" y="3857625"/>
                <a:ext cx="90170" cy="7112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6" name="墨迹 45"/>
              <p14:cNvContentPartPr/>
              <p14:nvPr/>
            </p14:nvContentPartPr>
            <p14:xfrm>
              <a:off x="10734675" y="3395345"/>
              <a:ext cx="9525" cy="152400"/>
            </p14:xfrm>
          </p:contentPart>
        </mc:Choice>
        <mc:Fallback xmlns="">
          <p:pic>
            <p:nvPicPr>
              <p:cNvPr id="46" name="墨迹 45"/>
            </p:nvPicPr>
            <p:blipFill>
              <a:blip r:embed="rId72"/>
            </p:blipFill>
            <p:spPr>
              <a:xfrm>
                <a:off x="10734675" y="3395345"/>
                <a:ext cx="9525" cy="15240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7" name="墨迹 46"/>
              <p14:cNvContentPartPr/>
              <p14:nvPr/>
            </p14:nvContentPartPr>
            <p14:xfrm>
              <a:off x="10744200" y="3423920"/>
              <a:ext cx="118745" cy="71755"/>
            </p14:xfrm>
          </p:contentPart>
        </mc:Choice>
        <mc:Fallback xmlns="">
          <p:pic>
            <p:nvPicPr>
              <p:cNvPr id="47" name="墨迹 46"/>
            </p:nvPicPr>
            <p:blipFill>
              <a:blip r:embed="rId74"/>
            </p:blipFill>
            <p:spPr>
              <a:xfrm>
                <a:off x="10744200" y="3423920"/>
                <a:ext cx="118745" cy="71755"/>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8" name="墨迹 47"/>
              <p14:cNvContentPartPr/>
              <p14:nvPr/>
            </p14:nvContentPartPr>
            <p14:xfrm>
              <a:off x="10872470" y="3638550"/>
              <a:ext cx="81280" cy="109220"/>
            </p14:xfrm>
          </p:contentPart>
        </mc:Choice>
        <mc:Fallback xmlns="">
          <p:pic>
            <p:nvPicPr>
              <p:cNvPr id="48" name="墨迹 47"/>
            </p:nvPicPr>
            <p:blipFill>
              <a:blip r:embed="rId76"/>
            </p:blipFill>
            <p:spPr>
              <a:xfrm>
                <a:off x="10872470" y="3638550"/>
                <a:ext cx="81280" cy="10922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9" name="墨迹 48"/>
              <p14:cNvContentPartPr/>
              <p14:nvPr/>
            </p14:nvContentPartPr>
            <p14:xfrm>
              <a:off x="10887075" y="3638550"/>
              <a:ext cx="71120" cy="123825"/>
            </p14:xfrm>
          </p:contentPart>
        </mc:Choice>
        <mc:Fallback xmlns="">
          <p:pic>
            <p:nvPicPr>
              <p:cNvPr id="49" name="墨迹 48"/>
            </p:nvPicPr>
            <p:blipFill>
              <a:blip r:embed="rId78"/>
            </p:blipFill>
            <p:spPr>
              <a:xfrm>
                <a:off x="10887075" y="3638550"/>
                <a:ext cx="71120" cy="123825"/>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50" name="墨迹 49"/>
              <p14:cNvContentPartPr/>
              <p14:nvPr/>
            </p14:nvContentPartPr>
            <p14:xfrm>
              <a:off x="9953625" y="1004570"/>
              <a:ext cx="614045" cy="409575"/>
            </p14:xfrm>
          </p:contentPart>
        </mc:Choice>
        <mc:Fallback xmlns="">
          <p:pic>
            <p:nvPicPr>
              <p:cNvPr id="50" name="墨迹 49"/>
            </p:nvPicPr>
            <p:blipFill>
              <a:blip r:embed="rId80"/>
            </p:blipFill>
            <p:spPr>
              <a:xfrm>
                <a:off x="9953625" y="1004570"/>
                <a:ext cx="614045" cy="409575"/>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51" name="墨迹 50"/>
              <p14:cNvContentPartPr/>
              <p14:nvPr/>
            </p14:nvContentPartPr>
            <p14:xfrm>
              <a:off x="10544175" y="257175"/>
              <a:ext cx="419100" cy="461645"/>
            </p14:xfrm>
          </p:contentPart>
        </mc:Choice>
        <mc:Fallback xmlns="">
          <p:pic>
            <p:nvPicPr>
              <p:cNvPr id="51" name="墨迹 50"/>
            </p:nvPicPr>
            <p:blipFill>
              <a:blip r:embed="rId82"/>
            </p:blipFill>
            <p:spPr>
              <a:xfrm>
                <a:off x="10544175" y="257175"/>
                <a:ext cx="419100" cy="46164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52" name="墨迹 51"/>
              <p14:cNvContentPartPr/>
              <p14:nvPr/>
            </p14:nvContentPartPr>
            <p14:xfrm>
              <a:off x="2338070" y="3943350"/>
              <a:ext cx="9525" cy="360"/>
            </p14:xfrm>
          </p:contentPart>
        </mc:Choice>
        <mc:Fallback xmlns="">
          <p:pic>
            <p:nvPicPr>
              <p:cNvPr id="52" name="墨迹 51"/>
            </p:nvPicPr>
            <p:blipFill>
              <a:blip r:embed="rId84"/>
            </p:blipFill>
            <p:spPr>
              <a:xfrm>
                <a:off x="2338070" y="3943350"/>
                <a:ext cx="9525" cy="36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53" name="墨迹 52"/>
              <p14:cNvContentPartPr/>
              <p14:nvPr/>
            </p14:nvContentPartPr>
            <p14:xfrm>
              <a:off x="2328545" y="3714750"/>
              <a:ext cx="528955" cy="352425"/>
            </p14:xfrm>
          </p:contentPart>
        </mc:Choice>
        <mc:Fallback xmlns="">
          <p:pic>
            <p:nvPicPr>
              <p:cNvPr id="53" name="墨迹 52"/>
            </p:nvPicPr>
            <p:blipFill>
              <a:blip r:embed="rId86"/>
            </p:blipFill>
            <p:spPr>
              <a:xfrm>
                <a:off x="2328545" y="3714750"/>
                <a:ext cx="528955" cy="352425"/>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54" name="墨迹 53"/>
              <p14:cNvContentPartPr/>
              <p14:nvPr/>
            </p14:nvContentPartPr>
            <p14:xfrm>
              <a:off x="2819400" y="4319270"/>
              <a:ext cx="771525" cy="352425"/>
            </p14:xfrm>
          </p:contentPart>
        </mc:Choice>
        <mc:Fallback xmlns="">
          <p:pic>
            <p:nvPicPr>
              <p:cNvPr id="54" name="墨迹 53"/>
            </p:nvPicPr>
            <p:blipFill>
              <a:blip r:embed="rId88"/>
            </p:blipFill>
            <p:spPr>
              <a:xfrm>
                <a:off x="2819400" y="4319270"/>
                <a:ext cx="771525" cy="352425"/>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5" name="墨迹 54"/>
              <p14:cNvContentPartPr/>
              <p14:nvPr/>
            </p14:nvContentPartPr>
            <p14:xfrm>
              <a:off x="2957195" y="3695700"/>
              <a:ext cx="1100455" cy="404495"/>
            </p14:xfrm>
          </p:contentPart>
        </mc:Choice>
        <mc:Fallback xmlns="">
          <p:pic>
            <p:nvPicPr>
              <p:cNvPr id="55" name="墨迹 54"/>
            </p:nvPicPr>
            <p:blipFill>
              <a:blip r:embed="rId90"/>
            </p:blipFill>
            <p:spPr>
              <a:xfrm>
                <a:off x="2957195" y="3695700"/>
                <a:ext cx="1100455" cy="404495"/>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6" name="墨迹 55"/>
              <p14:cNvContentPartPr/>
              <p14:nvPr/>
            </p14:nvContentPartPr>
            <p14:xfrm>
              <a:off x="3590925" y="4309745"/>
              <a:ext cx="819150" cy="342900"/>
            </p14:xfrm>
          </p:contentPart>
        </mc:Choice>
        <mc:Fallback xmlns="">
          <p:pic>
            <p:nvPicPr>
              <p:cNvPr id="56" name="墨迹 55"/>
            </p:nvPicPr>
            <p:blipFill>
              <a:blip r:embed="rId92"/>
            </p:blipFill>
            <p:spPr>
              <a:xfrm>
                <a:off x="3590925" y="4309745"/>
                <a:ext cx="819150" cy="34290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7" name="墨迹 56"/>
              <p14:cNvContentPartPr/>
              <p14:nvPr/>
            </p14:nvContentPartPr>
            <p14:xfrm>
              <a:off x="4105275" y="4086225"/>
              <a:ext cx="190500" cy="19050"/>
            </p14:xfrm>
          </p:contentPart>
        </mc:Choice>
        <mc:Fallback xmlns="">
          <p:pic>
            <p:nvPicPr>
              <p:cNvPr id="57" name="墨迹 56"/>
            </p:nvPicPr>
            <p:blipFill>
              <a:blip r:embed="rId94"/>
            </p:blipFill>
            <p:spPr>
              <a:xfrm>
                <a:off x="4105275" y="4086225"/>
                <a:ext cx="190500" cy="1905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8" name="墨迹 57"/>
              <p14:cNvContentPartPr/>
              <p14:nvPr/>
            </p14:nvContentPartPr>
            <p14:xfrm>
              <a:off x="4700270" y="4610100"/>
              <a:ext cx="342900" cy="66675"/>
            </p14:xfrm>
          </p:contentPart>
        </mc:Choice>
        <mc:Fallback xmlns="">
          <p:pic>
            <p:nvPicPr>
              <p:cNvPr id="58" name="墨迹 57"/>
            </p:nvPicPr>
            <p:blipFill>
              <a:blip r:embed="rId96"/>
            </p:blipFill>
            <p:spPr>
              <a:xfrm>
                <a:off x="4700270" y="4610100"/>
                <a:ext cx="342900" cy="66675"/>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9" name="墨迹 58"/>
              <p14:cNvContentPartPr/>
              <p14:nvPr/>
            </p14:nvContentPartPr>
            <p14:xfrm>
              <a:off x="4152900" y="4909820"/>
              <a:ext cx="304800" cy="360"/>
            </p14:xfrm>
          </p:contentPart>
        </mc:Choice>
        <mc:Fallback xmlns="">
          <p:pic>
            <p:nvPicPr>
              <p:cNvPr id="59" name="墨迹 58"/>
            </p:nvPicPr>
            <p:blipFill>
              <a:blip r:embed="rId98"/>
            </p:blipFill>
            <p:spPr>
              <a:xfrm>
                <a:off x="4152900" y="4909820"/>
                <a:ext cx="304800" cy="36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60" name="墨迹 59"/>
              <p14:cNvContentPartPr/>
              <p14:nvPr/>
            </p14:nvContentPartPr>
            <p14:xfrm>
              <a:off x="4457700" y="4862195"/>
              <a:ext cx="1271270" cy="81280"/>
            </p14:xfrm>
          </p:contentPart>
        </mc:Choice>
        <mc:Fallback xmlns="">
          <p:pic>
            <p:nvPicPr>
              <p:cNvPr id="60" name="墨迹 59"/>
            </p:nvPicPr>
            <p:blipFill>
              <a:blip r:embed="rId100"/>
            </p:blipFill>
            <p:spPr>
              <a:xfrm>
                <a:off x="4457700" y="4862195"/>
                <a:ext cx="1271270" cy="8128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61" name="墨迹 60"/>
              <p14:cNvContentPartPr/>
              <p14:nvPr/>
            </p14:nvContentPartPr>
            <p14:xfrm>
              <a:off x="4219575" y="5081270"/>
              <a:ext cx="1657350" cy="85725"/>
            </p14:xfrm>
          </p:contentPart>
        </mc:Choice>
        <mc:Fallback xmlns="">
          <p:pic>
            <p:nvPicPr>
              <p:cNvPr id="61" name="墨迹 60"/>
            </p:nvPicPr>
            <p:blipFill>
              <a:blip r:embed="rId102"/>
            </p:blipFill>
            <p:spPr>
              <a:xfrm>
                <a:off x="4219575" y="5081270"/>
                <a:ext cx="1657350" cy="85725"/>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62" name="墨迹 61"/>
              <p14:cNvContentPartPr/>
              <p14:nvPr/>
            </p14:nvContentPartPr>
            <p14:xfrm>
              <a:off x="1699895" y="5481320"/>
              <a:ext cx="176530" cy="1028700"/>
            </p14:xfrm>
          </p:contentPart>
        </mc:Choice>
        <mc:Fallback xmlns="">
          <p:pic>
            <p:nvPicPr>
              <p:cNvPr id="62" name="墨迹 61"/>
            </p:nvPicPr>
            <p:blipFill>
              <a:blip r:embed="rId104"/>
            </p:blipFill>
            <p:spPr>
              <a:xfrm>
                <a:off x="1699895" y="5481320"/>
                <a:ext cx="176530" cy="102870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63" name="墨迹 62"/>
              <p14:cNvContentPartPr/>
              <p14:nvPr/>
            </p14:nvContentPartPr>
            <p14:xfrm>
              <a:off x="1743075" y="5419725"/>
              <a:ext cx="61595" cy="790575"/>
            </p14:xfrm>
          </p:contentPart>
        </mc:Choice>
        <mc:Fallback xmlns="">
          <p:pic>
            <p:nvPicPr>
              <p:cNvPr id="63" name="墨迹 62"/>
            </p:nvPicPr>
            <p:blipFill>
              <a:blip r:embed="rId106"/>
            </p:blipFill>
            <p:spPr>
              <a:xfrm>
                <a:off x="1743075" y="5419725"/>
                <a:ext cx="61595" cy="790575"/>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64" name="墨迹 63"/>
              <p14:cNvContentPartPr/>
              <p14:nvPr/>
            </p14:nvContentPartPr>
            <p14:xfrm>
              <a:off x="1585595" y="6276975"/>
              <a:ext cx="109855" cy="90170"/>
            </p14:xfrm>
          </p:contentPart>
        </mc:Choice>
        <mc:Fallback xmlns="">
          <p:pic>
            <p:nvPicPr>
              <p:cNvPr id="64" name="墨迹 63"/>
            </p:nvPicPr>
            <p:blipFill>
              <a:blip r:embed="rId108"/>
            </p:blipFill>
            <p:spPr>
              <a:xfrm>
                <a:off x="1585595" y="6276975"/>
                <a:ext cx="109855" cy="9017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65" name="墨迹 64"/>
              <p14:cNvContentPartPr/>
              <p14:nvPr/>
            </p14:nvContentPartPr>
            <p14:xfrm>
              <a:off x="7191375" y="3766820"/>
              <a:ext cx="266700" cy="147955"/>
            </p14:xfrm>
          </p:contentPart>
        </mc:Choice>
        <mc:Fallback xmlns="">
          <p:pic>
            <p:nvPicPr>
              <p:cNvPr id="65" name="墨迹 64"/>
            </p:nvPicPr>
            <p:blipFill>
              <a:blip r:embed="rId110"/>
            </p:blipFill>
            <p:spPr>
              <a:xfrm>
                <a:off x="7191375" y="3766820"/>
                <a:ext cx="266700" cy="147955"/>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66" name="墨迹 65"/>
              <p14:cNvContentPartPr/>
              <p14:nvPr/>
            </p14:nvContentPartPr>
            <p14:xfrm>
              <a:off x="7172325" y="4057650"/>
              <a:ext cx="123825" cy="80645"/>
            </p14:xfrm>
          </p:contentPart>
        </mc:Choice>
        <mc:Fallback xmlns="">
          <p:pic>
            <p:nvPicPr>
              <p:cNvPr id="66" name="墨迹 65"/>
            </p:nvPicPr>
            <p:blipFill>
              <a:blip r:embed="rId112"/>
            </p:blipFill>
            <p:spPr>
              <a:xfrm>
                <a:off x="7172325" y="4057650"/>
                <a:ext cx="123825" cy="80645"/>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7" name="墨迹 66"/>
              <p14:cNvContentPartPr/>
              <p14:nvPr/>
            </p14:nvContentPartPr>
            <p14:xfrm>
              <a:off x="7129145" y="4543425"/>
              <a:ext cx="304800" cy="204470"/>
            </p14:xfrm>
          </p:contentPart>
        </mc:Choice>
        <mc:Fallback xmlns="">
          <p:pic>
            <p:nvPicPr>
              <p:cNvPr id="67" name="墨迹 66"/>
            </p:nvPicPr>
            <p:blipFill>
              <a:blip r:embed="rId114"/>
            </p:blipFill>
            <p:spPr>
              <a:xfrm>
                <a:off x="7129145" y="4543425"/>
                <a:ext cx="304800" cy="20447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8" name="墨迹 67"/>
              <p14:cNvContentPartPr/>
              <p14:nvPr/>
            </p14:nvContentPartPr>
            <p14:xfrm>
              <a:off x="3328670" y="3486150"/>
              <a:ext cx="4396105" cy="90170"/>
            </p14:xfrm>
          </p:contentPart>
        </mc:Choice>
        <mc:Fallback xmlns="">
          <p:pic>
            <p:nvPicPr>
              <p:cNvPr id="68" name="墨迹 67"/>
            </p:nvPicPr>
            <p:blipFill>
              <a:blip r:embed="rId116"/>
            </p:blipFill>
            <p:spPr>
              <a:xfrm>
                <a:off x="3328670" y="3486150"/>
                <a:ext cx="4396105" cy="9017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9" name="墨迹 68"/>
              <p14:cNvContentPartPr/>
              <p14:nvPr/>
            </p14:nvContentPartPr>
            <p14:xfrm>
              <a:off x="7115175" y="4986020"/>
              <a:ext cx="142875" cy="257175"/>
            </p14:xfrm>
          </p:contentPart>
        </mc:Choice>
        <mc:Fallback xmlns="">
          <p:pic>
            <p:nvPicPr>
              <p:cNvPr id="69" name="墨迹 68"/>
            </p:nvPicPr>
            <p:blipFill>
              <a:blip r:embed="rId118"/>
            </p:blipFill>
            <p:spPr>
              <a:xfrm>
                <a:off x="7115175" y="4986020"/>
                <a:ext cx="142875" cy="257175"/>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70" name="墨迹 69"/>
              <p14:cNvContentPartPr/>
              <p14:nvPr/>
            </p14:nvContentPartPr>
            <p14:xfrm>
              <a:off x="7172325" y="5081270"/>
              <a:ext cx="142875" cy="152400"/>
            </p14:xfrm>
          </p:contentPart>
        </mc:Choice>
        <mc:Fallback xmlns="">
          <p:pic>
            <p:nvPicPr>
              <p:cNvPr id="70" name="墨迹 69"/>
            </p:nvPicPr>
            <p:blipFill>
              <a:blip r:embed="rId120"/>
            </p:blipFill>
            <p:spPr>
              <a:xfrm>
                <a:off x="7172325" y="5081270"/>
                <a:ext cx="142875" cy="15240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71" name="墨迹 70"/>
              <p14:cNvContentPartPr/>
              <p14:nvPr/>
            </p14:nvContentPartPr>
            <p14:xfrm>
              <a:off x="5166995" y="3667125"/>
              <a:ext cx="1028700" cy="447675"/>
            </p14:xfrm>
          </p:contentPart>
        </mc:Choice>
        <mc:Fallback xmlns="">
          <p:pic>
            <p:nvPicPr>
              <p:cNvPr id="71" name="墨迹 70"/>
            </p:nvPicPr>
            <p:blipFill>
              <a:blip r:embed="rId122"/>
            </p:blipFill>
            <p:spPr>
              <a:xfrm>
                <a:off x="5166995" y="3667125"/>
                <a:ext cx="1028700" cy="447675"/>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72" name="墨迹 71"/>
              <p14:cNvContentPartPr/>
              <p14:nvPr/>
            </p14:nvContentPartPr>
            <p14:xfrm>
              <a:off x="5986145" y="4105275"/>
              <a:ext cx="1176655" cy="1209675"/>
            </p14:xfrm>
          </p:contentPart>
        </mc:Choice>
        <mc:Fallback xmlns="">
          <p:pic>
            <p:nvPicPr>
              <p:cNvPr id="72" name="墨迹 71"/>
            </p:nvPicPr>
            <p:blipFill>
              <a:blip r:embed="rId124"/>
            </p:blipFill>
            <p:spPr>
              <a:xfrm>
                <a:off x="5986145" y="4105275"/>
                <a:ext cx="1176655" cy="1209675"/>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73" name="墨迹 72"/>
              <p14:cNvContentPartPr/>
              <p14:nvPr/>
            </p14:nvContentPartPr>
            <p14:xfrm>
              <a:off x="7024370" y="5814695"/>
              <a:ext cx="219075" cy="200025"/>
            </p14:xfrm>
          </p:contentPart>
        </mc:Choice>
        <mc:Fallback xmlns="">
          <p:pic>
            <p:nvPicPr>
              <p:cNvPr id="73" name="墨迹 72"/>
            </p:nvPicPr>
            <p:blipFill>
              <a:blip r:embed="rId126"/>
            </p:blipFill>
            <p:spPr>
              <a:xfrm>
                <a:off x="7024370" y="5814695"/>
                <a:ext cx="219075" cy="200025"/>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74" name="墨迹 73"/>
              <p14:cNvContentPartPr/>
              <p14:nvPr/>
            </p14:nvContentPartPr>
            <p14:xfrm>
              <a:off x="6967220" y="6010275"/>
              <a:ext cx="123825" cy="128270"/>
            </p14:xfrm>
          </p:contentPart>
        </mc:Choice>
        <mc:Fallback xmlns="">
          <p:pic>
            <p:nvPicPr>
              <p:cNvPr id="74" name="墨迹 73"/>
            </p:nvPicPr>
            <p:blipFill>
              <a:blip r:embed="rId128"/>
            </p:blipFill>
            <p:spPr>
              <a:xfrm>
                <a:off x="6967220" y="6010275"/>
                <a:ext cx="123825" cy="12827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75" name="墨迹 74"/>
              <p14:cNvContentPartPr/>
              <p14:nvPr/>
            </p14:nvContentPartPr>
            <p14:xfrm>
              <a:off x="6953250" y="6124575"/>
              <a:ext cx="166370" cy="128270"/>
            </p14:xfrm>
          </p:contentPart>
        </mc:Choice>
        <mc:Fallback xmlns="">
          <p:pic>
            <p:nvPicPr>
              <p:cNvPr id="75" name="墨迹 74"/>
            </p:nvPicPr>
            <p:blipFill>
              <a:blip r:embed="rId130"/>
            </p:blipFill>
            <p:spPr>
              <a:xfrm>
                <a:off x="6953250" y="6124575"/>
                <a:ext cx="166370" cy="12827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76" name="墨迹 75"/>
              <p14:cNvContentPartPr/>
              <p14:nvPr/>
            </p14:nvContentPartPr>
            <p14:xfrm>
              <a:off x="6957695" y="6281420"/>
              <a:ext cx="152400" cy="209550"/>
            </p14:xfrm>
          </p:contentPart>
        </mc:Choice>
        <mc:Fallback xmlns="">
          <p:pic>
            <p:nvPicPr>
              <p:cNvPr id="76" name="墨迹 75"/>
            </p:nvPicPr>
            <p:blipFill>
              <a:blip r:embed="rId132"/>
            </p:blipFill>
            <p:spPr>
              <a:xfrm>
                <a:off x="6957695" y="6281420"/>
                <a:ext cx="152400" cy="20955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7" name="墨迹 76"/>
              <p14:cNvContentPartPr/>
              <p14:nvPr/>
            </p14:nvContentPartPr>
            <p14:xfrm>
              <a:off x="9458325" y="4724400"/>
              <a:ext cx="9525" cy="360"/>
            </p14:xfrm>
          </p:contentPart>
        </mc:Choice>
        <mc:Fallback xmlns="">
          <p:pic>
            <p:nvPicPr>
              <p:cNvPr id="77" name="墨迹 76"/>
            </p:nvPicPr>
            <p:blipFill>
              <a:blip r:embed="rId84"/>
            </p:blipFill>
            <p:spPr>
              <a:xfrm>
                <a:off x="9458325" y="4724400"/>
                <a:ext cx="9525" cy="360"/>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78" name="墨迹 77"/>
              <p14:cNvContentPartPr/>
              <p14:nvPr/>
            </p14:nvContentPartPr>
            <p14:xfrm>
              <a:off x="9496425" y="4429125"/>
              <a:ext cx="9525" cy="360"/>
            </p14:xfrm>
          </p:contentPart>
        </mc:Choice>
        <mc:Fallback xmlns="">
          <p:pic>
            <p:nvPicPr>
              <p:cNvPr id="78" name="墨迹 77"/>
            </p:nvPicPr>
            <p:blipFill>
              <a:blip r:embed="rId84"/>
            </p:blipFill>
            <p:spPr>
              <a:xfrm>
                <a:off x="9496425" y="4429125"/>
                <a:ext cx="9525" cy="36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79" name="墨迹 78"/>
              <p14:cNvContentPartPr/>
              <p14:nvPr/>
            </p14:nvContentPartPr>
            <p14:xfrm>
              <a:off x="8839200" y="3819525"/>
              <a:ext cx="9525" cy="360"/>
            </p14:xfrm>
          </p:contentPart>
        </mc:Choice>
        <mc:Fallback xmlns="">
          <p:pic>
            <p:nvPicPr>
              <p:cNvPr id="79" name="墨迹 78"/>
            </p:nvPicPr>
            <p:blipFill>
              <a:blip r:embed="rId84"/>
            </p:blipFill>
            <p:spPr>
              <a:xfrm>
                <a:off x="8839200" y="3819525"/>
                <a:ext cx="9525" cy="360"/>
              </a:xfrm>
              <a:prstGeom prst="rect"/>
            </p:spPr>
          </p:pic>
        </mc:Fallback>
      </mc:AlternateContent>
    </p:spTree>
    <p:custDataLst>
      <p:tags r:id="rId136"/>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2" name="矩形 31"/>
          <p:cNvSpPr/>
          <p:nvPr>
            <p:custDataLst>
              <p:tags r:id="rId1"/>
            </p:custDataLst>
          </p:nvPr>
        </p:nvSpPr>
        <p:spPr>
          <a:xfrm>
            <a:off x="687363" y="225699"/>
            <a:ext cx="2240280" cy="398780"/>
          </a:xfrm>
          <a:prstGeom prst="rect">
            <a:avLst/>
          </a:prstGeom>
        </p:spPr>
        <p:txBody>
          <a:bodyPr wrap="none">
            <a:spAutoFit/>
          </a:bodyPr>
          <a:p>
            <a:pPr lvl="0">
              <a:spcBef>
                <a:spcPct val="30000"/>
              </a:spcBef>
            </a:pPr>
            <a:r>
              <a:rPr lang="en-US" sz="2000" b="1" dirty="0">
                <a:latin typeface="华文楷体" panose="02010600040101010101" pitchFamily="2" charset="-122"/>
                <a:ea typeface="华文楷体" panose="02010600040101010101" pitchFamily="2" charset="-122"/>
              </a:rPr>
              <a:t>8.4.1.</a:t>
            </a:r>
            <a:r>
              <a:rPr lang="zh-CN" altLang="en-US" sz="2000" b="1" dirty="0">
                <a:latin typeface="华文楷体" panose="02010600040101010101" pitchFamily="2" charset="-122"/>
                <a:ea typeface="华文楷体" panose="02010600040101010101" pitchFamily="2" charset="-122"/>
              </a:rPr>
              <a:t>到达定值</a:t>
            </a:r>
            <a:r>
              <a:rPr lang="zh-CN" altLang="en-US" sz="2000" b="1" dirty="0">
                <a:latin typeface="华文楷体" panose="02010600040101010101" pitchFamily="2" charset="-122"/>
                <a:ea typeface="华文楷体" panose="02010600040101010101" pitchFamily="2" charset="-122"/>
              </a:rPr>
              <a:t>分析</a:t>
            </a:r>
            <a:endParaRPr lang="zh-CN" altLang="en-US" sz="2000" b="1" dirty="0">
              <a:latin typeface="华文楷体" panose="02010600040101010101" pitchFamily="2" charset="-122"/>
              <a:ea typeface="华文楷体" panose="02010600040101010101" pitchFamily="2" charset="-122"/>
            </a:endParaRPr>
          </a:p>
        </p:txBody>
      </p:sp>
      <p:sp>
        <p:nvSpPr>
          <p:cNvPr id="2" name="文本框 1"/>
          <p:cNvSpPr txBox="1"/>
          <p:nvPr/>
        </p:nvSpPr>
        <p:spPr>
          <a:xfrm>
            <a:off x="509270" y="560705"/>
            <a:ext cx="7898130" cy="5455285"/>
          </a:xfrm>
          <a:prstGeom prst="rect">
            <a:avLst/>
          </a:prstGeom>
          <a:noFill/>
        </p:spPr>
        <p:txBody>
          <a:bodyPr wrap="square" rtlCol="0" anchor="t">
            <a:noAutofit/>
          </a:bodyPr>
          <a:p>
            <a:pPr marL="0" indent="457200" fontAlgn="auto">
              <a:lnSpc>
                <a:spcPct val="100000"/>
              </a:lnSpc>
              <a:buClrTx/>
              <a:buNone/>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定值：变量</a:t>
            </a:r>
            <a:r>
              <a:rPr lang="en-US" altLang="zh-CN" b="1" i="1" dirty="0">
                <a:latin typeface="华文楷体" panose="02010600040101010101" pitchFamily="2" charset="-122"/>
                <a:ea typeface="华文楷体" panose="02010600040101010101" pitchFamily="2" charset="-122"/>
                <a:cs typeface="华文楷体" panose="02010600040101010101" pitchFamily="2" charset="-122"/>
                <a:sym typeface="+mn-ea"/>
              </a:rPr>
              <a:t>x</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定值</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是</a:t>
            </a:r>
            <a:r>
              <a:rPr lang="en-US" altLang="zh-CN"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可能</a:t>
            </a:r>
            <a:r>
              <a:rPr lang="en-US" altLang="zh-CN"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将一个值赋给</a:t>
            </a:r>
            <a:r>
              <a:rPr lang="en-US" altLang="zh-CN" b="1" i="1" dirty="0">
                <a:latin typeface="华文楷体" panose="02010600040101010101" pitchFamily="2" charset="-122"/>
                <a:ea typeface="华文楷体" panose="02010600040101010101" pitchFamily="2" charset="-122"/>
                <a:cs typeface="华文楷体" panose="02010600040101010101" pitchFamily="2" charset="-122"/>
                <a:sym typeface="+mn-ea"/>
              </a:rPr>
              <a:t>x</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语句</a:t>
            </a:r>
            <a:r>
              <a:rPr lang="en-US" altLang="zh-CN"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d</a:t>
            </a:r>
            <a:endPar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457200" fontAlgn="auto">
              <a:lnSpc>
                <a:spcPct val="100000"/>
              </a:lnSpc>
              <a:buClrTx/>
              <a:buNone/>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到达定值：如果</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存在一条</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从紧跟在</a:t>
            </a:r>
            <a:r>
              <a:rPr lang="en-US" altLang="zh-CN" b="1" i="1" dirty="0">
                <a:latin typeface="华文楷体" panose="02010600040101010101" pitchFamily="2" charset="-122"/>
                <a:ea typeface="华文楷体" panose="02010600040101010101" pitchFamily="2" charset="-122"/>
                <a:cs typeface="华文楷体" panose="02010600040101010101" pitchFamily="2" charset="-122"/>
                <a:sym typeface="+mn-ea"/>
              </a:rPr>
              <a:t>x</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定值</a:t>
            </a:r>
            <a:r>
              <a:rPr lang="en-US" altLang="zh-CN" b="1" i="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d</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后面的点</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到达某一</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程序点</a:t>
            </a:r>
            <a:r>
              <a:rPr lang="en-US" altLang="zh-CN" b="1" i="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p</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路径</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，而且在此路径上</a:t>
            </a:r>
            <a:r>
              <a:rPr lang="en-US" altLang="zh-CN" b="1" i="1" dirty="0">
                <a:latin typeface="华文楷体" panose="02010600040101010101" pitchFamily="2" charset="-122"/>
                <a:ea typeface="华文楷体" panose="02010600040101010101" pitchFamily="2" charset="-122"/>
                <a:cs typeface="华文楷体" panose="02010600040101010101" pitchFamily="2" charset="-122"/>
                <a:sym typeface="+mn-ea"/>
              </a:rPr>
              <a:t>d</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没有被“</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杀死</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”，则称</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定值</a:t>
            </a:r>
            <a:r>
              <a:rPr lang="en-US" altLang="zh-CN" b="1" i="1" dirty="0">
                <a:latin typeface="华文楷体" panose="02010600040101010101" pitchFamily="2" charset="-122"/>
                <a:ea typeface="华文楷体" panose="02010600040101010101" pitchFamily="2" charset="-122"/>
                <a:cs typeface="华文楷体" panose="02010600040101010101" pitchFamily="2" charset="-122"/>
                <a:sym typeface="+mn-ea"/>
              </a:rPr>
              <a:t>d</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到达</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程序点</a:t>
            </a:r>
            <a:r>
              <a:rPr lang="en-US" altLang="zh-CN" b="1" i="1" dirty="0">
                <a:latin typeface="华文楷体" panose="02010600040101010101" pitchFamily="2" charset="-122"/>
                <a:ea typeface="华文楷体" panose="02010600040101010101" pitchFamily="2" charset="-122"/>
                <a:cs typeface="华文楷体" panose="02010600040101010101" pitchFamily="2" charset="-122"/>
                <a:sym typeface="+mn-ea"/>
              </a:rPr>
              <a:t>p</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457200" eaLnBrk="1" hangingPunct="1">
              <a:buClrTx/>
              <a:buNone/>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生成</a:t>
            </a:r>
            <a:r>
              <a:rPr lang="en-US" altLang="zh-CN" b="1" dirty="0">
                <a:latin typeface="华文楷体" panose="02010600040101010101" pitchFamily="2" charset="-122"/>
                <a:ea typeface="华文楷体" panose="02010600040101010101" pitchFamily="2" charset="-122"/>
                <a:cs typeface="华文楷体" panose="02010600040101010101" pitchFamily="2" charset="-122"/>
                <a:sym typeface="+mn-ea"/>
              </a:rPr>
              <a:t>&amp;</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杀死定值：</a:t>
            </a:r>
            <a:r>
              <a:rPr lang="en-US" altLang="zh-CN" b="1" dirty="0">
                <a:latin typeface="华文楷体" panose="02010600040101010101" pitchFamily="2" charset="-122"/>
                <a:ea typeface="华文楷体" panose="02010600040101010101" pitchFamily="2" charset="-122"/>
                <a:cs typeface="华文楷体" panose="02010600040101010101" pitchFamily="2" charset="-122"/>
                <a:sym typeface="+mn-ea"/>
              </a:rPr>
              <a:t>d : u = v + w ,</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该语句“</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生成</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”了一个对变量u的定值d，并“</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杀死</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”了程序中其它对u的定值</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457200" fontAlgn="auto">
              <a:lnSpc>
                <a:spcPct val="100000"/>
              </a:lnSpc>
              <a:buClrTx/>
              <a:buNone/>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直观理解：如果某个变量</a:t>
            </a:r>
            <a:r>
              <a:rPr lang="en-US" altLang="zh-CN" b="1" i="1" dirty="0">
                <a:latin typeface="华文楷体" panose="02010600040101010101" pitchFamily="2" charset="-122"/>
                <a:ea typeface="华文楷体" panose="02010600040101010101" pitchFamily="2" charset="-122"/>
                <a:cs typeface="华文楷体" panose="02010600040101010101" pitchFamily="2" charset="-122"/>
                <a:sym typeface="+mn-ea"/>
              </a:rPr>
              <a:t>x</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的一个定值</a:t>
            </a:r>
            <a:r>
              <a:rPr lang="en-US" altLang="zh-CN" b="1" i="1" dirty="0">
                <a:latin typeface="华文楷体" panose="02010600040101010101" pitchFamily="2" charset="-122"/>
                <a:ea typeface="华文楷体" panose="02010600040101010101" pitchFamily="2" charset="-122"/>
                <a:cs typeface="华文楷体" panose="02010600040101010101" pitchFamily="2" charset="-122"/>
                <a:sym typeface="+mn-ea"/>
              </a:rPr>
              <a:t>d</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到达点</a:t>
            </a:r>
            <a:r>
              <a:rPr lang="en-US" altLang="zh-CN" b="1" i="1" dirty="0">
                <a:latin typeface="华文楷体" panose="02010600040101010101" pitchFamily="2" charset="-122"/>
                <a:ea typeface="华文楷体" panose="02010600040101010101" pitchFamily="2" charset="-122"/>
                <a:cs typeface="华文楷体" panose="02010600040101010101" pitchFamily="2" charset="-122"/>
                <a:sym typeface="+mn-ea"/>
              </a:rPr>
              <a:t>p</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，在点</a:t>
            </a:r>
            <a:r>
              <a:rPr lang="en-US" altLang="zh-CN" b="1" i="1" dirty="0">
                <a:latin typeface="华文楷体" panose="02010600040101010101" pitchFamily="2" charset="-122"/>
                <a:ea typeface="华文楷体" panose="02010600040101010101" pitchFamily="2" charset="-122"/>
                <a:cs typeface="华文楷体" panose="02010600040101010101" pitchFamily="2" charset="-122"/>
                <a:sym typeface="+mn-ea"/>
              </a:rPr>
              <a:t>p</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处使用的</a:t>
            </a:r>
            <a:r>
              <a:rPr lang="en-US" altLang="zh-CN" b="1" i="1" dirty="0">
                <a:latin typeface="华文楷体" panose="02010600040101010101" pitchFamily="2" charset="-122"/>
                <a:ea typeface="华文楷体" panose="02010600040101010101" pitchFamily="2" charset="-122"/>
                <a:cs typeface="华文楷体" panose="02010600040101010101" pitchFamily="2" charset="-122"/>
                <a:sym typeface="+mn-ea"/>
              </a:rPr>
              <a:t>x</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的值</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可能</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就是由</a:t>
            </a:r>
            <a:r>
              <a:rPr lang="en-US" altLang="zh-CN" b="1" i="1" dirty="0">
                <a:latin typeface="华文楷体" panose="02010600040101010101" pitchFamily="2" charset="-122"/>
                <a:ea typeface="华文楷体" panose="02010600040101010101" pitchFamily="2" charset="-122"/>
                <a:cs typeface="华文楷体" panose="02010600040101010101" pitchFamily="2" charset="-122"/>
                <a:sym typeface="+mn-ea"/>
              </a:rPr>
              <a:t>d</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最后赋予</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的。</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0" fontAlgn="auto">
              <a:lnSpc>
                <a:spcPct val="100000"/>
              </a:lnSpc>
              <a:buClrTx/>
              <a:buNone/>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分析任务</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：程序点</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p</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处使用的</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的值可能是在哪里定值的</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457200" lvl="4" indent="0" fontAlgn="auto">
              <a:lnSpc>
                <a:spcPct val="100000"/>
              </a:lnSpc>
              <a:spcBef>
                <a:spcPts val="0"/>
              </a:spcBef>
              <a:buClrTx/>
              <a:buNone/>
            </a:pPr>
            <a:r>
              <a:rPr lang="zh-CN" altLang="en-US" b="1">
                <a:latin typeface="华文楷体" panose="02010600040101010101" pitchFamily="2" charset="-122"/>
                <a:ea typeface="华文楷体" panose="02010600040101010101" pitchFamily="2" charset="-122"/>
                <a:cs typeface="华文楷体" panose="02010600040101010101" pitchFamily="2" charset="-122"/>
                <a:sym typeface="+mn-ea"/>
              </a:rPr>
              <a:t>数据流方程：</a:t>
            </a:r>
            <a:endParaRPr lang="zh-CN" altLang="en-US" b="1">
              <a:latin typeface="华文楷体" panose="02010600040101010101" pitchFamily="2" charset="-122"/>
              <a:ea typeface="华文楷体" panose="02010600040101010101" pitchFamily="2" charset="-122"/>
              <a:cs typeface="华文楷体" panose="02010600040101010101" pitchFamily="2" charset="-122"/>
              <a:sym typeface="+mn-ea"/>
            </a:endParaRPr>
          </a:p>
          <a:p>
            <a:pPr marL="457200" lvl="4" indent="0" fontAlgn="auto">
              <a:lnSpc>
                <a:spcPct val="100000"/>
              </a:lnSpc>
              <a:spcBef>
                <a:spcPts val="0"/>
              </a:spcBef>
              <a:buClrTx/>
              <a:buNone/>
            </a:pPr>
            <a:r>
              <a:rPr lang="en-US" altLang="zh-CN" b="1" i="1"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OUT</a:t>
            </a:r>
            <a:r>
              <a:rPr lang="en-US" altLang="zh-CN" b="1"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ENTRY</a:t>
            </a:r>
            <a:r>
              <a:rPr lang="en-US" altLang="zh-CN" b="1"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 </a:t>
            </a:r>
            <a:r>
              <a:rPr lang="el-GR" altLang="zh-CN" b="1" i="1"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Φ</a:t>
            </a:r>
            <a:endParaRPr lang="el-GR" altLang="zh-CN" b="1" i="1"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457200" lvl="4" indent="0" fontAlgn="auto">
              <a:lnSpc>
                <a:spcPct val="100000"/>
              </a:lnSpc>
              <a:spcBef>
                <a:spcPts val="0"/>
              </a:spcBef>
              <a:buClrTx/>
              <a:buNone/>
            </a:pPr>
            <a:r>
              <a:rPr lang="en-US" altLang="zh-CN" b="1" i="1"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OUT</a:t>
            </a:r>
            <a:r>
              <a:rPr lang="en-US" altLang="zh-CN" b="1"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b="1"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 </a:t>
            </a:r>
            <a:r>
              <a:rPr lang="el-GR" altLang="zh-CN" b="1" i="1"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Φ</a:t>
            </a:r>
            <a:endParaRPr lang="el-GR" altLang="zh-CN" b="1" i="1"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457200" lvl="4" indent="0" fontAlgn="auto">
              <a:lnSpc>
                <a:spcPct val="100000"/>
              </a:lnSpc>
              <a:spcBef>
                <a:spcPts val="0"/>
              </a:spcBef>
              <a:buClrTx/>
              <a:buNone/>
            </a:pPr>
            <a:r>
              <a:rPr lang="en-US" altLang="zh-CN" b="1" i="1"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IN</a:t>
            </a:r>
            <a:r>
              <a:rPr lang="en-US" altLang="zh-CN" b="1"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b="1"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baseline="-3000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P</a:t>
            </a:r>
            <a:r>
              <a:rPr lang="zh-CN" altLang="en-US" b="1" baseline="-3000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是</a:t>
            </a:r>
            <a:r>
              <a:rPr lang="en-US" altLang="zh-CN" b="1" i="1" baseline="-3000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zh-CN" altLang="en-US" b="1" baseline="-3000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的一个前驱</a:t>
            </a:r>
            <a:r>
              <a:rPr lang="en-US" altLang="zh-CN" b="1" i="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OUT</a:t>
            </a:r>
            <a:r>
              <a:rPr lang="en-US" altLang="zh-CN" b="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P</a:t>
            </a:r>
            <a:r>
              <a:rPr lang="en-US" altLang="zh-CN" b="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en-US" altLang="zh-CN" b="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457200" lvl="4" indent="0" fontAlgn="auto">
              <a:lnSpc>
                <a:spcPct val="100000"/>
              </a:lnSpc>
              <a:spcBef>
                <a:spcPts val="0"/>
              </a:spcBef>
              <a:buClrTx/>
              <a:buNone/>
            </a:pPr>
            <a:r>
              <a:rPr lang="en-US" altLang="zh-CN" b="1" i="1"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OUT</a:t>
            </a:r>
            <a:r>
              <a:rPr lang="en-US" altLang="zh-CN" b="1"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b="1"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 </a:t>
            </a:r>
            <a:r>
              <a:rPr lang="en-US" altLang="zh-CN" b="1" i="1" noProof="0" dirty="0" err="1">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gen</a:t>
            </a:r>
            <a:r>
              <a:rPr lang="en-US" altLang="zh-CN" b="1" i="1" baseline="-30000" noProof="0" dirty="0" err="1">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b="1" i="1" baseline="-3000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IN</a:t>
            </a:r>
            <a:r>
              <a:rPr lang="en-US" altLang="zh-CN" b="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b="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err="1">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kill</a:t>
            </a:r>
            <a:r>
              <a:rPr lang="en-US" altLang="zh-CN" b="1" i="1" baseline="-30000" noProof="0" dirty="0" err="1">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b="1" i="1" baseline="-3000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endParaRPr>
          </a:p>
          <a:p>
            <a:pPr marL="457200" lvl="4" indent="0" fontAlgn="auto">
              <a:lnSpc>
                <a:spcPct val="100000"/>
              </a:lnSpc>
              <a:spcBef>
                <a:spcPts val="0"/>
              </a:spcBef>
              <a:buClrTx/>
              <a:buNone/>
            </a:pPr>
            <a:r>
              <a:rPr lang="zh-CN" altLang="en-US" b="1">
                <a:latin typeface="华文楷体" panose="02010600040101010101" pitchFamily="2" charset="-122"/>
                <a:ea typeface="华文楷体" panose="02010600040101010101" pitchFamily="2" charset="-122"/>
                <a:cs typeface="华文楷体" panose="02010600040101010101" pitchFamily="2" charset="-122"/>
                <a:sym typeface="+mn-ea"/>
              </a:rPr>
              <a:t>被基本块</a:t>
            </a:r>
            <a:r>
              <a:rPr lang="en-US" altLang="zh-CN" b="1" i="1">
                <a:latin typeface="华文楷体" panose="02010600040101010101" pitchFamily="2" charset="-122"/>
                <a:ea typeface="华文楷体" panose="02010600040101010101" pitchFamily="2" charset="-122"/>
                <a:cs typeface="华文楷体" panose="02010600040101010101" pitchFamily="2" charset="-122"/>
                <a:sym typeface="+mn-ea"/>
              </a:rPr>
              <a:t>B</a:t>
            </a:r>
            <a:r>
              <a:rPr lang="zh-CN" altLang="en-US" b="1">
                <a:latin typeface="华文楷体" panose="02010600040101010101" pitchFamily="2" charset="-122"/>
                <a:ea typeface="华文楷体" panose="02010600040101010101" pitchFamily="2" charset="-122"/>
                <a:cs typeface="华文楷体" panose="02010600040101010101" pitchFamily="2" charset="-122"/>
                <a:sym typeface="+mn-ea"/>
              </a:rPr>
              <a:t>中各个语句杀死的定值的集合：</a:t>
            </a:r>
            <a:r>
              <a:rPr lang="en-US" altLang="zh-CN" b="1" i="1">
                <a:latin typeface="Times New Roman" panose="02020603050405020304" pitchFamily="18" charset="0"/>
                <a:ea typeface="华文楷体" panose="02010600040101010101" pitchFamily="2" charset="-122"/>
                <a:cs typeface="Times New Roman" panose="02020603050405020304" pitchFamily="18" charset="0"/>
                <a:sym typeface="+mn-ea"/>
              </a:rPr>
              <a:t>kill</a:t>
            </a:r>
            <a:r>
              <a:rPr lang="en-US" altLang="zh-CN" b="1" i="1" baseline="-30000">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b="1" i="1">
                <a:latin typeface="Times New Roman" panose="02020603050405020304" pitchFamily="18" charset="0"/>
                <a:ea typeface="华文楷体" panose="02010600040101010101" pitchFamily="2" charset="-122"/>
                <a:cs typeface="Times New Roman" panose="02020603050405020304" pitchFamily="18" charset="0"/>
                <a:sym typeface="+mn-ea"/>
              </a:rPr>
              <a:t> =kill</a:t>
            </a:r>
            <a:r>
              <a:rPr lang="en-US" altLang="zh-CN" b="1" i="1" baseline="-30000">
                <a:latin typeface="Times New Roman" panose="02020603050405020304" pitchFamily="18" charset="0"/>
                <a:ea typeface="华文楷体" panose="02010600040101010101" pitchFamily="2" charset="-122"/>
                <a:cs typeface="Times New Roman" panose="02020603050405020304" pitchFamily="18" charset="0"/>
                <a:sym typeface="+mn-ea"/>
              </a:rPr>
              <a:t>1 </a:t>
            </a:r>
            <a:r>
              <a:rPr lang="en-US" altLang="zh-CN" b="1">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a:latin typeface="Times New Roman" panose="02020603050405020304" pitchFamily="18" charset="0"/>
                <a:ea typeface="华文楷体" panose="02010600040101010101" pitchFamily="2" charset="-122"/>
                <a:cs typeface="Times New Roman" panose="02020603050405020304" pitchFamily="18" charset="0"/>
                <a:sym typeface="+mn-ea"/>
              </a:rPr>
              <a:t>kill</a:t>
            </a:r>
            <a:r>
              <a:rPr lang="en-US" altLang="zh-CN" b="1" i="1" baseline="-30000">
                <a:latin typeface="Times New Roman" panose="02020603050405020304" pitchFamily="18" charset="0"/>
                <a:ea typeface="华文楷体" panose="02010600040101010101" pitchFamily="2" charset="-122"/>
                <a:cs typeface="Times New Roman" panose="02020603050405020304" pitchFamily="18" charset="0"/>
                <a:sym typeface="+mn-ea"/>
              </a:rPr>
              <a:t>2 </a:t>
            </a:r>
            <a:r>
              <a:rPr lang="en-US" altLang="zh-CN" b="1">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baseline="-3000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a:latin typeface="Times New Roman" panose="02020603050405020304" pitchFamily="18" charset="0"/>
                <a:ea typeface="华文楷体" panose="02010600040101010101" pitchFamily="2" charset="-122"/>
                <a:cs typeface="Times New Roman" panose="02020603050405020304" pitchFamily="18" charset="0"/>
                <a:sym typeface="+mn-ea"/>
              </a:rPr>
              <a:t> kill</a:t>
            </a:r>
            <a:r>
              <a:rPr lang="en-US" altLang="zh-CN" b="1" i="1" baseline="-30000">
                <a:latin typeface="Times New Roman" panose="02020603050405020304" pitchFamily="18" charset="0"/>
                <a:ea typeface="华文楷体" panose="02010600040101010101" pitchFamily="2" charset="-122"/>
                <a:cs typeface="Times New Roman" panose="02020603050405020304" pitchFamily="18" charset="0"/>
                <a:sym typeface="+mn-ea"/>
              </a:rPr>
              <a:t>n </a:t>
            </a:r>
            <a:endParaRPr lang="en-US" altLang="zh-CN" b="1" i="1" baseline="-30000">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457200" lvl="4" indent="0" fontAlgn="auto">
              <a:lnSpc>
                <a:spcPct val="100000"/>
              </a:lnSpc>
              <a:spcBef>
                <a:spcPts val="0"/>
              </a:spcBef>
              <a:buClrTx/>
              <a:buNone/>
            </a:pPr>
            <a:r>
              <a:rPr lang="zh-CN" altLang="en-US" b="1">
                <a:latin typeface="华文楷体" panose="02010600040101010101" pitchFamily="2" charset="-122"/>
                <a:ea typeface="华文楷体" panose="02010600040101010101" pitchFamily="2" charset="-122"/>
                <a:cs typeface="华文楷体" panose="02010600040101010101" pitchFamily="2" charset="-122"/>
                <a:sym typeface="+mn-ea"/>
              </a:rPr>
              <a:t>基本块中没有被块中各语句“杀死”的定值的集合：</a:t>
            </a:r>
            <a:endParaRPr lang="zh-CN" altLang="en-US" b="1">
              <a:latin typeface="华文楷体" panose="02010600040101010101" pitchFamily="2" charset="-122"/>
              <a:ea typeface="华文楷体" panose="02010600040101010101" pitchFamily="2" charset="-122"/>
              <a:cs typeface="华文楷体" panose="02010600040101010101" pitchFamily="2" charset="-122"/>
              <a:sym typeface="+mn-ea"/>
            </a:endParaRPr>
          </a:p>
          <a:p>
            <a:pPr lvl="2" indent="0" fontAlgn="auto">
              <a:lnSpc>
                <a:spcPct val="100000"/>
              </a:lnSpc>
              <a:spcBef>
                <a:spcPts val="0"/>
              </a:spcBef>
              <a:buClrTx/>
              <a:buNone/>
            </a:pPr>
            <a:r>
              <a:rPr lang="en-US" altLang="zh-CN" b="1" i="1">
                <a:latin typeface="Times New Roman" panose="02020603050405020304" pitchFamily="18" charset="0"/>
                <a:ea typeface="华文楷体" panose="02010600040101010101" pitchFamily="2" charset="-122"/>
                <a:cs typeface="Times New Roman" panose="02020603050405020304" pitchFamily="18" charset="0"/>
                <a:sym typeface="+mn-ea"/>
              </a:rPr>
              <a:t>gen</a:t>
            </a:r>
            <a:r>
              <a:rPr lang="en-US" altLang="zh-CN" b="1" i="1" baseline="-30000">
                <a:latin typeface="Times New Roman" panose="02020603050405020304" pitchFamily="18" charset="0"/>
                <a:ea typeface="华文楷体" panose="02010600040101010101" pitchFamily="2" charset="-122"/>
                <a:cs typeface="Times New Roman" panose="02020603050405020304" pitchFamily="18" charset="0"/>
                <a:sym typeface="+mn-ea"/>
              </a:rPr>
              <a:t>B </a:t>
            </a:r>
            <a:r>
              <a:rPr lang="en-US" altLang="zh-CN" b="1">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a:latin typeface="Times New Roman" panose="02020603050405020304" pitchFamily="18" charset="0"/>
                <a:ea typeface="华文楷体" panose="02010600040101010101" pitchFamily="2" charset="-122"/>
                <a:cs typeface="Times New Roman" panose="02020603050405020304" pitchFamily="18" charset="0"/>
                <a:sym typeface="+mn-ea"/>
              </a:rPr>
              <a:t>gen</a:t>
            </a:r>
            <a:r>
              <a:rPr lang="en-US" altLang="zh-CN" b="1" i="1" baseline="-30000">
                <a:latin typeface="Times New Roman" panose="02020603050405020304" pitchFamily="18" charset="0"/>
                <a:ea typeface="华文楷体" panose="02010600040101010101" pitchFamily="2" charset="-122"/>
                <a:cs typeface="Times New Roman" panose="02020603050405020304" pitchFamily="18" charset="0"/>
                <a:sym typeface="+mn-ea"/>
              </a:rPr>
              <a:t>n </a:t>
            </a:r>
            <a:r>
              <a:rPr lang="en-US" altLang="zh-CN" b="1">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a:latin typeface="Times New Roman" panose="02020603050405020304" pitchFamily="18" charset="0"/>
                <a:ea typeface="华文楷体" panose="02010600040101010101" pitchFamily="2" charset="-122"/>
                <a:cs typeface="Times New Roman" panose="02020603050405020304" pitchFamily="18" charset="0"/>
                <a:sym typeface="+mn-ea"/>
              </a:rPr>
              <a:t>gen</a:t>
            </a:r>
            <a:r>
              <a:rPr lang="en-US" altLang="zh-CN" b="1" i="1" baseline="-30000">
                <a:latin typeface="Times New Roman" panose="02020603050405020304" pitchFamily="18" charset="0"/>
                <a:ea typeface="华文楷体" panose="02010600040101010101" pitchFamily="2" charset="-122"/>
                <a:cs typeface="Times New Roman" panose="02020603050405020304" pitchFamily="18" charset="0"/>
                <a:sym typeface="+mn-ea"/>
              </a:rPr>
              <a:t>n-1 </a:t>
            </a:r>
            <a:r>
              <a:rPr lang="en-US" altLang="zh-CN" b="1">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a:latin typeface="Times New Roman" panose="02020603050405020304" pitchFamily="18" charset="0"/>
                <a:ea typeface="华文楷体" panose="02010600040101010101" pitchFamily="2" charset="-122"/>
                <a:cs typeface="Times New Roman" panose="02020603050405020304" pitchFamily="18" charset="0"/>
                <a:sym typeface="+mn-ea"/>
              </a:rPr>
              <a:t>kill</a:t>
            </a:r>
            <a:r>
              <a:rPr lang="en-US" altLang="zh-CN" b="1" i="1" baseline="-30000">
                <a:latin typeface="Times New Roman" panose="02020603050405020304" pitchFamily="18" charset="0"/>
                <a:ea typeface="华文楷体" panose="02010600040101010101" pitchFamily="2" charset="-122"/>
                <a:cs typeface="Times New Roman" panose="02020603050405020304" pitchFamily="18" charset="0"/>
                <a:sym typeface="+mn-ea"/>
              </a:rPr>
              <a:t>n </a:t>
            </a:r>
            <a:r>
              <a:rPr lang="en-US" altLang="zh-CN" b="1">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baseline="-3000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a:latin typeface="Times New Roman" panose="02020603050405020304" pitchFamily="18" charset="0"/>
                <a:ea typeface="华文楷体" panose="02010600040101010101" pitchFamily="2" charset="-122"/>
                <a:cs typeface="Times New Roman" panose="02020603050405020304" pitchFamily="18" charset="0"/>
                <a:sym typeface="+mn-ea"/>
              </a:rPr>
              <a:t>gen</a:t>
            </a:r>
            <a:r>
              <a:rPr lang="en-US" altLang="zh-CN" b="1" i="1" baseline="-30000">
                <a:latin typeface="Times New Roman" panose="02020603050405020304" pitchFamily="18" charset="0"/>
                <a:ea typeface="华文楷体" panose="02010600040101010101" pitchFamily="2" charset="-122"/>
                <a:cs typeface="Times New Roman" panose="02020603050405020304" pitchFamily="18" charset="0"/>
                <a:sym typeface="+mn-ea"/>
              </a:rPr>
              <a:t>1 </a:t>
            </a:r>
            <a:r>
              <a:rPr lang="en-US" altLang="zh-CN" b="1">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a:latin typeface="Times New Roman" panose="02020603050405020304" pitchFamily="18" charset="0"/>
                <a:ea typeface="华文楷体" panose="02010600040101010101" pitchFamily="2" charset="-122"/>
                <a:cs typeface="Times New Roman" panose="02020603050405020304" pitchFamily="18" charset="0"/>
                <a:sym typeface="+mn-ea"/>
              </a:rPr>
              <a:t>kill</a:t>
            </a:r>
            <a:r>
              <a:rPr lang="en-US" altLang="zh-CN" b="1" i="1" baseline="-30000">
                <a:latin typeface="Times New Roman" panose="02020603050405020304" pitchFamily="18" charset="0"/>
                <a:ea typeface="华文楷体" panose="02010600040101010101" pitchFamily="2" charset="-122"/>
                <a:cs typeface="Times New Roman" panose="02020603050405020304" pitchFamily="18" charset="0"/>
                <a:sym typeface="+mn-ea"/>
              </a:rPr>
              <a:t>2 </a:t>
            </a:r>
            <a:r>
              <a:rPr lang="en-US" altLang="zh-CN" b="1">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a:latin typeface="Times New Roman" panose="02020603050405020304" pitchFamily="18" charset="0"/>
                <a:ea typeface="华文楷体" panose="02010600040101010101" pitchFamily="2" charset="-122"/>
                <a:cs typeface="Times New Roman" panose="02020603050405020304" pitchFamily="18" charset="0"/>
                <a:sym typeface="+mn-ea"/>
              </a:rPr>
              <a:t>kill</a:t>
            </a:r>
            <a:r>
              <a:rPr lang="en-US" altLang="zh-CN" b="1" i="1" baseline="-30000">
                <a:latin typeface="Times New Roman" panose="02020603050405020304" pitchFamily="18" charset="0"/>
                <a:ea typeface="华文楷体" panose="02010600040101010101" pitchFamily="2" charset="-122"/>
                <a:cs typeface="Times New Roman" panose="02020603050405020304" pitchFamily="18" charset="0"/>
                <a:sym typeface="+mn-ea"/>
              </a:rPr>
              <a:t>3 </a:t>
            </a:r>
            <a:r>
              <a:rPr lang="en-US" altLang="zh-CN" b="1">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a:latin typeface="Times New Roman" panose="02020603050405020304" pitchFamily="18" charset="0"/>
                <a:ea typeface="华文楷体" panose="02010600040101010101" pitchFamily="2" charset="-122"/>
                <a:cs typeface="Times New Roman" panose="02020603050405020304" pitchFamily="18" charset="0"/>
                <a:sym typeface="+mn-ea"/>
              </a:rPr>
              <a:t> – </a:t>
            </a:r>
            <a:r>
              <a:rPr lang="en-US" altLang="zh-CN" b="1" i="1">
                <a:latin typeface="Times New Roman" panose="02020603050405020304" pitchFamily="18" charset="0"/>
                <a:ea typeface="华文楷体" panose="02010600040101010101" pitchFamily="2" charset="-122"/>
                <a:cs typeface="Times New Roman" panose="02020603050405020304" pitchFamily="18" charset="0"/>
                <a:sym typeface="+mn-ea"/>
              </a:rPr>
              <a:t>kill</a:t>
            </a:r>
            <a:r>
              <a:rPr lang="en-US" altLang="zh-CN" b="1" i="1" baseline="-30000">
                <a:latin typeface="Times New Roman" panose="02020603050405020304" pitchFamily="18" charset="0"/>
                <a:ea typeface="华文楷体" panose="02010600040101010101" pitchFamily="2" charset="-122"/>
                <a:cs typeface="Times New Roman" panose="02020603050405020304" pitchFamily="18" charset="0"/>
                <a:sym typeface="+mn-ea"/>
              </a:rPr>
              <a:t>n </a:t>
            </a:r>
            <a:r>
              <a:rPr lang="en-US" altLang="zh-CN" b="1">
                <a:latin typeface="Times New Roman" panose="02020603050405020304" pitchFamily="18" charset="0"/>
                <a:ea typeface="华文楷体" panose="02010600040101010101" pitchFamily="2" charset="-122"/>
                <a:cs typeface="Times New Roman" panose="02020603050405020304" pitchFamily="18" charset="0"/>
                <a:sym typeface="+mn-ea"/>
              </a:rPr>
              <a:t>) </a:t>
            </a:r>
            <a:endParaRPr lang="en-US" altLang="zh-CN" b="1">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0" lvl="1" indent="0" fontAlgn="auto">
              <a:lnSpc>
                <a:spcPct val="100000"/>
              </a:lnSpc>
              <a:spcBef>
                <a:spcPts val="0"/>
              </a:spcBef>
              <a:buClrTx/>
              <a:buNone/>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分析结果</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的表示：</a:t>
            </a:r>
            <a:r>
              <a:rPr lang="en-US" altLang="zh-CN" b="1" i="1" dirty="0" err="1">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ud</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链 </a:t>
            </a:r>
            <a:r>
              <a:rPr lang="en-US" altLang="zh-CN"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引用</a:t>
            </a:r>
            <a:r>
              <a:rPr lang="en-US" altLang="zh-CN"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定值链</a:t>
            </a:r>
            <a:r>
              <a:rPr lang="en-US" altLang="zh-CN"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b="1" dirty="0">
                <a:latin typeface="华文楷体" panose="02010600040101010101" pitchFamily="2" charset="-122"/>
                <a:ea typeface="华文楷体" panose="02010600040101010101" pitchFamily="2" charset="-122"/>
                <a:cs typeface="华文楷体" panose="02010600040101010101" pitchFamily="2" charset="-122"/>
                <a:sym typeface="+mn-ea"/>
              </a:rPr>
              <a:t> :</a:t>
            </a:r>
            <a:r>
              <a:rPr lang="zh-CN" altLang="en-US" b="1">
                <a:latin typeface="华文楷体" panose="02010600040101010101" pitchFamily="2" charset="-122"/>
                <a:ea typeface="华文楷体" panose="02010600040101010101" pitchFamily="2" charset="-122"/>
                <a:cs typeface="华文楷体" panose="02010600040101010101" pitchFamily="2" charset="-122"/>
                <a:sym typeface="+mn-ea"/>
              </a:rPr>
              <a:t>是一个列表，对于变量的每一 次引用，到达该引用的所有定值都在该列表中</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0" fontAlgn="auto">
              <a:lnSpc>
                <a:spcPct val="100000"/>
              </a:lnSpc>
              <a:buClrTx/>
              <a:buNone/>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主要用途</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noProof="0" dirty="0">
                <a:ln>
                  <a:noFill/>
                </a:ln>
                <a:effectLst/>
                <a:uLnTx/>
                <a:uFillTx/>
                <a:latin typeface="华文楷体" panose="02010600040101010101" pitchFamily="2" charset="-122"/>
                <a:ea typeface="华文楷体" panose="02010600040101010101" pitchFamily="2" charset="-122"/>
                <a:cs typeface="华文楷体" panose="02010600040101010101" pitchFamily="2" charset="-122"/>
                <a:sym typeface="+mn-ea"/>
              </a:rPr>
              <a:t>循环不变计算的检测、常量</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传播</a:t>
            </a:r>
            <a:r>
              <a:rPr lang="zh-CN" altLang="en-US" b="1" noProof="0" dirty="0">
                <a:ln>
                  <a:noFill/>
                </a:ln>
                <a:effectLst/>
                <a:uLnTx/>
                <a:uFillTx/>
                <a:latin typeface="华文楷体" panose="02010600040101010101" pitchFamily="2" charset="-122"/>
                <a:ea typeface="华文楷体" panose="02010600040101010101" pitchFamily="2" charset="-122"/>
                <a:cs typeface="华文楷体" panose="02010600040101010101" pitchFamily="2" charset="-122"/>
                <a:sym typeface="+mn-ea"/>
              </a:rPr>
              <a:t>、检测“变量未经定值就被引用”</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p:txBody>
      </p:sp>
      <p:pic>
        <p:nvPicPr>
          <p:cNvPr id="3" name="图片 2"/>
          <p:cNvPicPr>
            <a:picLocks noChangeAspect="1"/>
          </p:cNvPicPr>
          <p:nvPr>
            <p:custDataLst>
              <p:tags r:id="rId2"/>
            </p:custDataLst>
          </p:nvPr>
        </p:nvPicPr>
        <p:blipFill>
          <a:blip r:embed="rId3"/>
          <a:stretch>
            <a:fillRect/>
          </a:stretch>
        </p:blipFill>
        <p:spPr>
          <a:xfrm>
            <a:off x="8530590" y="906145"/>
            <a:ext cx="1643380" cy="197675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10499090" y="936625"/>
            <a:ext cx="1607185" cy="1946275"/>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4331970" y="2805430"/>
            <a:ext cx="2914650" cy="1330325"/>
          </a:xfrm>
          <a:prstGeom prst="rect">
            <a:avLst/>
          </a:prstGeom>
        </p:spPr>
      </p:pic>
      <p:pic>
        <p:nvPicPr>
          <p:cNvPr id="7" name="图片 6"/>
          <p:cNvPicPr>
            <a:picLocks noChangeAspect="1"/>
          </p:cNvPicPr>
          <p:nvPr>
            <p:custDataLst>
              <p:tags r:id="rId8"/>
            </p:custDataLst>
          </p:nvPr>
        </p:nvPicPr>
        <p:blipFill>
          <a:blip r:embed="rId9"/>
          <a:stretch>
            <a:fillRect/>
          </a:stretch>
        </p:blipFill>
        <p:spPr>
          <a:xfrm>
            <a:off x="10499090" y="4385945"/>
            <a:ext cx="1555750" cy="1899920"/>
          </a:xfrm>
          <a:prstGeom prst="rect">
            <a:avLst/>
          </a:prstGeom>
        </p:spPr>
      </p:pic>
      <p:pic>
        <p:nvPicPr>
          <p:cNvPr id="8" name="图片 7"/>
          <p:cNvPicPr>
            <a:picLocks noChangeAspect="1"/>
          </p:cNvPicPr>
          <p:nvPr>
            <p:custDataLst>
              <p:tags r:id="rId10"/>
            </p:custDataLst>
          </p:nvPr>
        </p:nvPicPr>
        <p:blipFill>
          <a:blip r:embed="rId11"/>
          <a:stretch>
            <a:fillRect/>
          </a:stretch>
        </p:blipFill>
        <p:spPr>
          <a:xfrm>
            <a:off x="7463155" y="2919730"/>
            <a:ext cx="4737100" cy="1216025"/>
          </a:xfrm>
          <a:prstGeom prst="rect">
            <a:avLst/>
          </a:prstGeom>
        </p:spPr>
      </p:pic>
      <p:sp>
        <p:nvSpPr>
          <p:cNvPr id="9" name="文本框 8"/>
          <p:cNvSpPr txBox="1"/>
          <p:nvPr/>
        </p:nvSpPr>
        <p:spPr>
          <a:xfrm>
            <a:off x="109855" y="5818505"/>
            <a:ext cx="6096000" cy="1014730"/>
          </a:xfrm>
          <a:prstGeom prst="rect">
            <a:avLst/>
          </a:prstGeom>
          <a:noFill/>
        </p:spPr>
        <p:txBody>
          <a:bodyPr wrap="square" rtlCol="0" anchor="t">
            <a:spAutoFit/>
          </a:bodyPr>
          <a:p>
            <a:r>
              <a:rPr lang="zh-CN" altLang="en-US" sz="1000">
                <a:sym typeface="+mn-ea"/>
              </a:rPr>
              <a:t>以下说法不正确的是(</a:t>
            </a:r>
            <a:r>
              <a:rPr lang="zh-CN" altLang="en-US" sz="1000">
                <a:solidFill>
                  <a:srgbClr val="FF0000"/>
                </a:solidFill>
                <a:sym typeface="+mn-ea"/>
              </a:rPr>
              <a:t>C</a:t>
            </a:r>
            <a:r>
              <a:rPr lang="zh-CN" altLang="en-US" sz="1000">
                <a:sym typeface="+mn-ea"/>
              </a:rPr>
              <a:t>)。</a:t>
            </a:r>
            <a:endParaRPr lang="zh-CN" altLang="en-US" sz="1000"/>
          </a:p>
          <a:p>
            <a:r>
              <a:rPr lang="zh-CN" altLang="en-US" sz="1000">
                <a:sym typeface="+mn-ea"/>
              </a:rPr>
              <a:t>A.变量x的定值是（可能）将一个值赋给x的语句</a:t>
            </a:r>
            <a:endParaRPr lang="zh-CN" altLang="en-US" sz="1000"/>
          </a:p>
          <a:p>
            <a:r>
              <a:rPr lang="zh-CN" altLang="en-US" sz="1000">
                <a:sym typeface="+mn-ea"/>
              </a:rPr>
              <a:t>B.假设存在一条从紧跟在x的定值d后面的点到达某一程序点p的路径，如果在此路径上有对变量x的其它定值d′，则称定值d被定值d′ “杀死”了</a:t>
            </a:r>
            <a:endParaRPr lang="zh-CN" altLang="en-US" sz="1000"/>
          </a:p>
          <a:p>
            <a:r>
              <a:rPr lang="zh-CN" altLang="en-US" sz="1000">
                <a:sym typeface="+mn-ea"/>
              </a:rPr>
              <a:t>C.如果存在一条从紧跟在x的定值d后面的点到达某一程序点p的路径，则称定值d到达程序点p</a:t>
            </a:r>
            <a:endParaRPr lang="zh-CN" altLang="en-US" sz="1000"/>
          </a:p>
          <a:p>
            <a:r>
              <a:rPr lang="zh-CN" altLang="en-US" sz="1000">
                <a:sym typeface="+mn-ea"/>
              </a:rPr>
              <a:t>D.直观地讲，如果某个变量x的一个定值d到达点p，在点p处使用的x的值可能就是由d最后赋予的</a:t>
            </a:r>
            <a:endParaRPr lang="zh-CN" altLang="en-US" sz="1000">
              <a:sym typeface="+mn-ea"/>
            </a:endParaRPr>
          </a:p>
        </p:txBody>
      </p:sp>
      <p:pic>
        <p:nvPicPr>
          <p:cNvPr id="11" name="图片 10"/>
          <p:cNvPicPr>
            <a:picLocks noChangeAspect="1"/>
          </p:cNvPicPr>
          <p:nvPr>
            <p:custDataLst>
              <p:tags r:id="rId12"/>
            </p:custDataLst>
          </p:nvPr>
        </p:nvPicPr>
        <p:blipFill>
          <a:blip r:embed="rId13"/>
          <a:stretch>
            <a:fillRect/>
          </a:stretch>
        </p:blipFill>
        <p:spPr>
          <a:xfrm>
            <a:off x="8331200" y="5046980"/>
            <a:ext cx="1418590" cy="1677035"/>
          </a:xfrm>
          <a:prstGeom prst="rect">
            <a:avLst/>
          </a:prstGeom>
        </p:spPr>
      </p:pic>
      <p:sp>
        <p:nvSpPr>
          <p:cNvPr id="12" name="文本框 11"/>
          <p:cNvSpPr txBox="1"/>
          <p:nvPr/>
        </p:nvSpPr>
        <p:spPr>
          <a:xfrm>
            <a:off x="6218555" y="5863590"/>
            <a:ext cx="2413000" cy="860425"/>
          </a:xfrm>
          <a:prstGeom prst="rect">
            <a:avLst/>
          </a:prstGeom>
          <a:noFill/>
        </p:spPr>
        <p:txBody>
          <a:bodyPr wrap="square" rtlCol="0" anchor="t">
            <a:spAutoFit/>
          </a:bodyPr>
          <a:p>
            <a:r>
              <a:rPr lang="zh-CN" altLang="en-US" sz="1000">
                <a:sym typeface="+mn-ea"/>
              </a:rPr>
              <a:t>关于右图的叙述中，错误的是(B)。</a:t>
            </a:r>
            <a:endParaRPr lang="zh-CN" altLang="en-US" sz="1000"/>
          </a:p>
          <a:p>
            <a:r>
              <a:rPr lang="zh-CN" altLang="en-US" sz="1000">
                <a:sym typeface="+mn-ea"/>
              </a:rPr>
              <a:t>A.gen_B1={d1,d2},kill_B1={d6,d7}</a:t>
            </a:r>
            <a:endParaRPr lang="zh-CN" altLang="en-US" sz="1000"/>
          </a:p>
          <a:p>
            <a:r>
              <a:rPr lang="zh-CN" altLang="en-US" sz="1000">
                <a:sym typeface="+mn-ea"/>
              </a:rPr>
              <a:t>B.gen_B2={d3,d4},kill_B2={d6,d7}</a:t>
            </a:r>
            <a:endParaRPr lang="zh-CN" altLang="en-US" sz="1000"/>
          </a:p>
          <a:p>
            <a:r>
              <a:rPr lang="zh-CN" altLang="en-US" sz="1000">
                <a:sym typeface="+mn-ea"/>
              </a:rPr>
              <a:t>C.gen_B3={d5,d6},kill_B3={d1,d3}</a:t>
            </a:r>
            <a:endParaRPr lang="zh-CN" altLang="en-US" sz="1000"/>
          </a:p>
          <a:p>
            <a:r>
              <a:rPr lang="zh-CN" altLang="en-US" sz="1000">
                <a:sym typeface="+mn-ea"/>
              </a:rPr>
              <a:t>D.gen_B4={d7},kill_B4={d2}</a:t>
            </a:r>
            <a:endParaRPr lang="zh-CN" altLang="en-US" sz="1000">
              <a:sym typeface="+mn-ea"/>
            </a:endParaRPr>
          </a:p>
        </p:txBody>
      </p:sp>
      <p:cxnSp>
        <p:nvCxnSpPr>
          <p:cNvPr id="13" name="直接连接符 12"/>
          <p:cNvCxnSpPr/>
          <p:nvPr/>
        </p:nvCxnSpPr>
        <p:spPr>
          <a:xfrm flipV="1">
            <a:off x="8457565" y="4752340"/>
            <a:ext cx="1617345" cy="82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14"/>
            </p:custDataLst>
          </p:nvPr>
        </p:nvCxnSpPr>
        <p:spPr>
          <a:xfrm>
            <a:off x="10119995" y="5047615"/>
            <a:ext cx="8890" cy="15157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158230" y="69850"/>
            <a:ext cx="6096000" cy="860425"/>
          </a:xfrm>
          <a:prstGeom prst="rect">
            <a:avLst/>
          </a:prstGeom>
          <a:noFill/>
        </p:spPr>
        <p:txBody>
          <a:bodyPr wrap="square" rtlCol="0" anchor="t">
            <a:spAutoFit/>
          </a:bodyPr>
          <a:p>
            <a:r>
              <a:rPr lang="zh-CN" altLang="en-US" sz="1000">
                <a:sym typeface="+mn-ea"/>
              </a:rPr>
              <a:t>以下说法不正确的是(</a:t>
            </a:r>
            <a:r>
              <a:rPr lang="zh-CN" altLang="en-US" sz="1000">
                <a:solidFill>
                  <a:srgbClr val="FF0000"/>
                </a:solidFill>
                <a:sym typeface="+mn-ea"/>
              </a:rPr>
              <a:t>D</a:t>
            </a:r>
            <a:r>
              <a:rPr lang="zh-CN" altLang="en-US" sz="1000">
                <a:sym typeface="+mn-ea"/>
              </a:rPr>
              <a:t>)。</a:t>
            </a:r>
            <a:endParaRPr lang="zh-CN" altLang="en-US" sz="1000"/>
          </a:p>
          <a:p>
            <a:r>
              <a:rPr lang="zh-CN" altLang="en-US" sz="1000">
                <a:sym typeface="+mn-ea"/>
              </a:rPr>
              <a:t>A.引用-定值链(ud-chains) 是一个列表，对于变量的每一 次引用，到达该引用的所有定值都在该列表中</a:t>
            </a:r>
            <a:endParaRPr lang="zh-CN" altLang="en-US" sz="1000"/>
          </a:p>
          <a:p>
            <a:r>
              <a:rPr lang="zh-CN" altLang="en-US" sz="1000">
                <a:sym typeface="+mn-ea"/>
              </a:rPr>
              <a:t>B.如果块B中变量a的引用之前有a的定值，那么只有a的最后一次定值会在该引用的ud链中</a:t>
            </a:r>
            <a:endParaRPr lang="zh-CN" altLang="en-US" sz="1000"/>
          </a:p>
          <a:p>
            <a:r>
              <a:rPr lang="zh-CN" altLang="en-US" sz="1000">
                <a:sym typeface="+mn-ea"/>
              </a:rPr>
              <a:t>C.如果块B中变量a的引用之前没有a的定值，那么a的这次引用的ud链就是IN[B]中a的定值的集合</a:t>
            </a:r>
            <a:endParaRPr lang="zh-CN" altLang="en-US" sz="1000"/>
          </a:p>
          <a:p>
            <a:r>
              <a:rPr lang="zh-CN" altLang="en-US" sz="1000">
                <a:sym typeface="+mn-ea"/>
              </a:rPr>
              <a:t>D.如果块B中变量a的引用之前没有a的定值，那么只有a的最后一次定值会在该引用的ud链中</a:t>
            </a:r>
            <a:endParaRPr lang="zh-CN" altLang="en-US" sz="1000">
              <a:sym typeface="+mn-ea"/>
            </a:endParaRPr>
          </a:p>
        </p:txBody>
      </p:sp>
      <mc:AlternateContent xmlns:mc="http://schemas.openxmlformats.org/markup-compatibility/2006" xmlns:p14="http://schemas.microsoft.com/office/powerpoint/2010/main">
        <mc:Choice Requires="p14">
          <p:contentPart r:id="rId15" p14:bwMode="auto">
            <p14:nvContentPartPr>
              <p14:cNvPr id="5" name="墨迹 4"/>
              <p14:cNvContentPartPr/>
              <p14:nvPr/>
            </p14:nvContentPartPr>
            <p14:xfrm>
              <a:off x="5290820" y="537845"/>
              <a:ext cx="857250" cy="395605"/>
            </p14:xfrm>
          </p:contentPart>
        </mc:Choice>
        <mc:Fallback xmlns="">
          <p:pic>
            <p:nvPicPr>
              <p:cNvPr id="5" name="墨迹 4"/>
            </p:nvPicPr>
            <p:blipFill>
              <a:blip r:embed="rId16"/>
            </p:blipFill>
            <p:spPr>
              <a:xfrm>
                <a:off x="5290820" y="537845"/>
                <a:ext cx="857250" cy="39560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0" name="墨迹 9"/>
              <p14:cNvContentPartPr/>
              <p14:nvPr/>
            </p14:nvContentPartPr>
            <p14:xfrm>
              <a:off x="1518920" y="1352550"/>
              <a:ext cx="3095625" cy="118745"/>
            </p14:xfrm>
          </p:contentPart>
        </mc:Choice>
        <mc:Fallback xmlns="">
          <p:pic>
            <p:nvPicPr>
              <p:cNvPr id="10" name="墨迹 9"/>
            </p:nvPicPr>
            <p:blipFill>
              <a:blip r:embed="rId18"/>
            </p:blipFill>
            <p:spPr>
              <a:xfrm>
                <a:off x="1518920" y="1352550"/>
                <a:ext cx="3095625" cy="11874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6" name="墨迹 15"/>
              <p14:cNvContentPartPr/>
              <p14:nvPr/>
            </p14:nvContentPartPr>
            <p14:xfrm>
              <a:off x="4610100" y="1290320"/>
              <a:ext cx="47625" cy="176530"/>
            </p14:xfrm>
          </p:contentPart>
        </mc:Choice>
        <mc:Fallback xmlns="">
          <p:pic>
            <p:nvPicPr>
              <p:cNvPr id="16" name="墨迹 15"/>
            </p:nvPicPr>
            <p:blipFill>
              <a:blip r:embed="rId20"/>
            </p:blipFill>
            <p:spPr>
              <a:xfrm>
                <a:off x="4610100" y="1290320"/>
                <a:ext cx="47625" cy="17653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7" name="墨迹 16"/>
              <p14:cNvContentPartPr/>
              <p14:nvPr/>
            </p14:nvContentPartPr>
            <p14:xfrm>
              <a:off x="4543425" y="1280795"/>
              <a:ext cx="142875" cy="180975"/>
            </p14:xfrm>
          </p:contentPart>
        </mc:Choice>
        <mc:Fallback xmlns="">
          <p:pic>
            <p:nvPicPr>
              <p:cNvPr id="17" name="墨迹 16"/>
            </p:nvPicPr>
            <p:blipFill>
              <a:blip r:embed="rId22"/>
            </p:blipFill>
            <p:spPr>
              <a:xfrm>
                <a:off x="4543425" y="1280795"/>
                <a:ext cx="142875" cy="18097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墨迹 17"/>
              <p14:cNvContentPartPr/>
              <p14:nvPr/>
            </p14:nvContentPartPr>
            <p14:xfrm>
              <a:off x="4538345" y="1252220"/>
              <a:ext cx="123825" cy="338455"/>
            </p14:xfrm>
          </p:contentPart>
        </mc:Choice>
        <mc:Fallback xmlns="">
          <p:pic>
            <p:nvPicPr>
              <p:cNvPr id="18" name="墨迹 17"/>
            </p:nvPicPr>
            <p:blipFill>
              <a:blip r:embed="rId24"/>
            </p:blipFill>
            <p:spPr>
              <a:xfrm>
                <a:off x="4538345" y="1252220"/>
                <a:ext cx="123825" cy="33845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9" name="墨迹 18"/>
              <p14:cNvContentPartPr/>
              <p14:nvPr/>
            </p14:nvContentPartPr>
            <p14:xfrm>
              <a:off x="4633595" y="1009650"/>
              <a:ext cx="133350" cy="219075"/>
            </p14:xfrm>
          </p:contentPart>
        </mc:Choice>
        <mc:Fallback xmlns="">
          <p:pic>
            <p:nvPicPr>
              <p:cNvPr id="19" name="墨迹 18"/>
            </p:nvPicPr>
            <p:blipFill>
              <a:blip r:embed="rId26"/>
            </p:blipFill>
            <p:spPr>
              <a:xfrm>
                <a:off x="4633595" y="1009650"/>
                <a:ext cx="133350" cy="21907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0" name="墨迹 19"/>
              <p14:cNvContentPartPr/>
              <p14:nvPr/>
            </p14:nvContentPartPr>
            <p14:xfrm>
              <a:off x="3248025" y="1966595"/>
              <a:ext cx="328295" cy="9525"/>
            </p14:xfrm>
          </p:contentPart>
        </mc:Choice>
        <mc:Fallback xmlns="">
          <p:pic>
            <p:nvPicPr>
              <p:cNvPr id="20" name="墨迹 19"/>
            </p:nvPicPr>
            <p:blipFill>
              <a:blip r:embed="rId28"/>
            </p:blipFill>
            <p:spPr>
              <a:xfrm>
                <a:off x="3248025" y="1966595"/>
                <a:ext cx="328295" cy="952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1" name="墨迹 20"/>
              <p14:cNvContentPartPr/>
              <p14:nvPr/>
            </p14:nvContentPartPr>
            <p14:xfrm>
              <a:off x="1728470" y="3495675"/>
              <a:ext cx="447675" cy="480695"/>
            </p14:xfrm>
          </p:contentPart>
        </mc:Choice>
        <mc:Fallback xmlns="">
          <p:pic>
            <p:nvPicPr>
              <p:cNvPr id="21" name="墨迹 20"/>
            </p:nvPicPr>
            <p:blipFill>
              <a:blip r:embed="rId30"/>
            </p:blipFill>
            <p:spPr>
              <a:xfrm>
                <a:off x="1728470" y="3495675"/>
                <a:ext cx="447675" cy="48069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2" name="墨迹 21"/>
              <p14:cNvContentPartPr/>
              <p14:nvPr/>
            </p14:nvContentPartPr>
            <p14:xfrm>
              <a:off x="3566795" y="3352800"/>
              <a:ext cx="157480" cy="104775"/>
            </p14:xfrm>
          </p:contentPart>
        </mc:Choice>
        <mc:Fallback xmlns="">
          <p:pic>
            <p:nvPicPr>
              <p:cNvPr id="22" name="墨迹 21"/>
            </p:nvPicPr>
            <p:blipFill>
              <a:blip r:embed="rId32"/>
            </p:blipFill>
            <p:spPr>
              <a:xfrm>
                <a:off x="3566795" y="3352800"/>
                <a:ext cx="157480" cy="10477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3" name="墨迹 22"/>
              <p14:cNvContentPartPr/>
              <p14:nvPr/>
            </p14:nvContentPartPr>
            <p14:xfrm>
              <a:off x="3524250" y="3090545"/>
              <a:ext cx="71120" cy="233680"/>
            </p14:xfrm>
          </p:contentPart>
        </mc:Choice>
        <mc:Fallback xmlns="">
          <p:pic>
            <p:nvPicPr>
              <p:cNvPr id="23" name="墨迹 22"/>
            </p:nvPicPr>
            <p:blipFill>
              <a:blip r:embed="rId34"/>
            </p:blipFill>
            <p:spPr>
              <a:xfrm>
                <a:off x="3524250" y="3090545"/>
                <a:ext cx="71120" cy="23368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4" name="墨迹 23"/>
              <p14:cNvContentPartPr/>
              <p14:nvPr/>
            </p14:nvContentPartPr>
            <p14:xfrm>
              <a:off x="3557270" y="3286125"/>
              <a:ext cx="109855" cy="104775"/>
            </p14:xfrm>
          </p:contentPart>
        </mc:Choice>
        <mc:Fallback xmlns="">
          <p:pic>
            <p:nvPicPr>
              <p:cNvPr id="24" name="墨迹 23"/>
            </p:nvPicPr>
            <p:blipFill>
              <a:blip r:embed="rId36"/>
            </p:blipFill>
            <p:spPr>
              <a:xfrm>
                <a:off x="3557270" y="3286125"/>
                <a:ext cx="109855" cy="10477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5" name="墨迹 24"/>
              <p14:cNvContentPartPr/>
              <p14:nvPr/>
            </p14:nvContentPartPr>
            <p14:xfrm>
              <a:off x="3709670" y="2957195"/>
              <a:ext cx="209550" cy="376555"/>
            </p14:xfrm>
          </p:contentPart>
        </mc:Choice>
        <mc:Fallback xmlns="">
          <p:pic>
            <p:nvPicPr>
              <p:cNvPr id="25" name="墨迹 24"/>
            </p:nvPicPr>
            <p:blipFill>
              <a:blip r:embed="rId38"/>
            </p:blipFill>
            <p:spPr>
              <a:xfrm>
                <a:off x="3709670" y="2957195"/>
                <a:ext cx="209550" cy="37655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6" name="墨迹 25"/>
              <p14:cNvContentPartPr/>
              <p14:nvPr/>
            </p14:nvContentPartPr>
            <p14:xfrm>
              <a:off x="3690620" y="3271520"/>
              <a:ext cx="57150" cy="43180"/>
            </p14:xfrm>
          </p:contentPart>
        </mc:Choice>
        <mc:Fallback xmlns="">
          <p:pic>
            <p:nvPicPr>
              <p:cNvPr id="26" name="墨迹 25"/>
            </p:nvPicPr>
            <p:blipFill>
              <a:blip r:embed="rId40"/>
            </p:blipFill>
            <p:spPr>
              <a:xfrm>
                <a:off x="3690620" y="3271520"/>
                <a:ext cx="57150" cy="4318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7" name="墨迹 26"/>
              <p14:cNvContentPartPr/>
              <p14:nvPr/>
            </p14:nvContentPartPr>
            <p14:xfrm>
              <a:off x="3795395" y="3209925"/>
              <a:ext cx="342900" cy="128270"/>
            </p14:xfrm>
          </p:contentPart>
        </mc:Choice>
        <mc:Fallback xmlns="">
          <p:pic>
            <p:nvPicPr>
              <p:cNvPr id="27" name="墨迹 26"/>
            </p:nvPicPr>
            <p:blipFill>
              <a:blip r:embed="rId42"/>
            </p:blipFill>
            <p:spPr>
              <a:xfrm>
                <a:off x="3795395" y="3209925"/>
                <a:ext cx="342900" cy="12827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8" name="墨迹 27"/>
              <p14:cNvContentPartPr/>
              <p14:nvPr/>
            </p14:nvContentPartPr>
            <p14:xfrm>
              <a:off x="3762375" y="3261995"/>
              <a:ext cx="109220" cy="123825"/>
            </p14:xfrm>
          </p:contentPart>
        </mc:Choice>
        <mc:Fallback xmlns="">
          <p:pic>
            <p:nvPicPr>
              <p:cNvPr id="28" name="墨迹 27"/>
            </p:nvPicPr>
            <p:blipFill>
              <a:blip r:embed="rId44"/>
            </p:blipFill>
            <p:spPr>
              <a:xfrm>
                <a:off x="3762375" y="3261995"/>
                <a:ext cx="109220" cy="12382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9" name="墨迹 28"/>
              <p14:cNvContentPartPr/>
              <p14:nvPr/>
            </p14:nvContentPartPr>
            <p14:xfrm>
              <a:off x="3543300" y="3319145"/>
              <a:ext cx="13970" cy="5080"/>
            </p14:xfrm>
          </p:contentPart>
        </mc:Choice>
        <mc:Fallback xmlns="">
          <p:pic>
            <p:nvPicPr>
              <p:cNvPr id="29" name="墨迹 28"/>
            </p:nvPicPr>
            <p:blipFill>
              <a:blip r:embed="rId46"/>
            </p:blipFill>
            <p:spPr>
              <a:xfrm>
                <a:off x="3543300" y="3319145"/>
                <a:ext cx="13970" cy="508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0" name="墨迹 29"/>
              <p14:cNvContentPartPr/>
              <p14:nvPr/>
            </p14:nvContentPartPr>
            <p14:xfrm>
              <a:off x="3442970" y="2833370"/>
              <a:ext cx="186055" cy="119380"/>
            </p14:xfrm>
          </p:contentPart>
        </mc:Choice>
        <mc:Fallback xmlns="">
          <p:pic>
            <p:nvPicPr>
              <p:cNvPr id="30" name="墨迹 29"/>
            </p:nvPicPr>
            <p:blipFill>
              <a:blip r:embed="rId48"/>
            </p:blipFill>
            <p:spPr>
              <a:xfrm>
                <a:off x="3442970" y="2833370"/>
                <a:ext cx="186055" cy="11938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1" name="墨迹 30"/>
              <p14:cNvContentPartPr/>
              <p14:nvPr/>
            </p14:nvContentPartPr>
            <p14:xfrm>
              <a:off x="3928745" y="2757170"/>
              <a:ext cx="171450" cy="224155"/>
            </p14:xfrm>
          </p:contentPart>
        </mc:Choice>
        <mc:Fallback xmlns="">
          <p:pic>
            <p:nvPicPr>
              <p:cNvPr id="31" name="墨迹 30"/>
            </p:nvPicPr>
            <p:blipFill>
              <a:blip r:embed="rId50"/>
            </p:blipFill>
            <p:spPr>
              <a:xfrm>
                <a:off x="3928745" y="2757170"/>
                <a:ext cx="171450" cy="22415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3" name="墨迹 32"/>
              <p14:cNvContentPartPr/>
              <p14:nvPr/>
            </p14:nvContentPartPr>
            <p14:xfrm>
              <a:off x="4166870" y="3009900"/>
              <a:ext cx="157480" cy="242570"/>
            </p14:xfrm>
          </p:contentPart>
        </mc:Choice>
        <mc:Fallback xmlns="">
          <p:pic>
            <p:nvPicPr>
              <p:cNvPr id="33" name="墨迹 32"/>
            </p:nvPicPr>
            <p:blipFill>
              <a:blip r:embed="rId52"/>
            </p:blipFill>
            <p:spPr>
              <a:xfrm>
                <a:off x="4166870" y="3009900"/>
                <a:ext cx="157480" cy="24257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4" name="墨迹 33"/>
              <p14:cNvContentPartPr/>
              <p14:nvPr/>
            </p14:nvContentPartPr>
            <p14:xfrm>
              <a:off x="3452495" y="2833370"/>
              <a:ext cx="47625" cy="133350"/>
            </p14:xfrm>
          </p:contentPart>
        </mc:Choice>
        <mc:Fallback xmlns="">
          <p:pic>
            <p:nvPicPr>
              <p:cNvPr id="34" name="墨迹 33"/>
            </p:nvPicPr>
            <p:blipFill>
              <a:blip r:embed="rId54"/>
            </p:blipFill>
            <p:spPr>
              <a:xfrm>
                <a:off x="3452495" y="2833370"/>
                <a:ext cx="47625" cy="13335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5" name="墨迹 34"/>
              <p14:cNvContentPartPr/>
              <p14:nvPr/>
            </p14:nvContentPartPr>
            <p14:xfrm>
              <a:off x="628650" y="1409700"/>
              <a:ext cx="1371600" cy="547370"/>
            </p14:xfrm>
          </p:contentPart>
        </mc:Choice>
        <mc:Fallback xmlns="">
          <p:pic>
            <p:nvPicPr>
              <p:cNvPr id="35" name="墨迹 34"/>
            </p:nvPicPr>
            <p:blipFill>
              <a:blip r:embed="rId56"/>
            </p:blipFill>
            <p:spPr>
              <a:xfrm>
                <a:off x="628650" y="1409700"/>
                <a:ext cx="1371600" cy="54737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6" name="墨迹 35"/>
              <p14:cNvContentPartPr/>
              <p14:nvPr/>
            </p14:nvContentPartPr>
            <p14:xfrm>
              <a:off x="6019800" y="4400550"/>
              <a:ext cx="2295525" cy="180975"/>
            </p14:xfrm>
          </p:contentPart>
        </mc:Choice>
        <mc:Fallback xmlns="">
          <p:pic>
            <p:nvPicPr>
              <p:cNvPr id="36" name="墨迹 35"/>
            </p:nvPicPr>
            <p:blipFill>
              <a:blip r:embed="rId58"/>
            </p:blipFill>
            <p:spPr>
              <a:xfrm>
                <a:off x="6019800" y="4400550"/>
                <a:ext cx="2295525" cy="18097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7" name="墨迹 36"/>
              <p14:cNvContentPartPr/>
              <p14:nvPr/>
            </p14:nvContentPartPr>
            <p14:xfrm>
              <a:off x="1409700" y="4695825"/>
              <a:ext cx="504825" cy="266700"/>
            </p14:xfrm>
          </p:contentPart>
        </mc:Choice>
        <mc:Fallback xmlns="">
          <p:pic>
            <p:nvPicPr>
              <p:cNvPr id="37" name="墨迹 36"/>
            </p:nvPicPr>
            <p:blipFill>
              <a:blip r:embed="rId60"/>
            </p:blipFill>
            <p:spPr>
              <a:xfrm>
                <a:off x="1409700" y="4695825"/>
                <a:ext cx="504825" cy="26670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8" name="墨迹 37"/>
              <p14:cNvContentPartPr/>
              <p14:nvPr/>
            </p14:nvContentPartPr>
            <p14:xfrm>
              <a:off x="2080895" y="4667250"/>
              <a:ext cx="709930" cy="347345"/>
            </p14:xfrm>
          </p:contentPart>
        </mc:Choice>
        <mc:Fallback xmlns="">
          <p:pic>
            <p:nvPicPr>
              <p:cNvPr id="38" name="墨迹 37"/>
            </p:nvPicPr>
            <p:blipFill>
              <a:blip r:embed="rId62"/>
            </p:blipFill>
            <p:spPr>
              <a:xfrm>
                <a:off x="2080895" y="4667250"/>
                <a:ext cx="709930" cy="347345"/>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9" name="墨迹 38"/>
              <p14:cNvContentPartPr/>
              <p14:nvPr/>
            </p14:nvContentPartPr>
            <p14:xfrm>
              <a:off x="3162300" y="4624070"/>
              <a:ext cx="80645" cy="180975"/>
            </p14:xfrm>
          </p:contentPart>
        </mc:Choice>
        <mc:Fallback xmlns="">
          <p:pic>
            <p:nvPicPr>
              <p:cNvPr id="39" name="墨迹 38"/>
            </p:nvPicPr>
            <p:blipFill>
              <a:blip r:embed="rId64"/>
            </p:blipFill>
            <p:spPr>
              <a:xfrm>
                <a:off x="3162300" y="4624070"/>
                <a:ext cx="80645" cy="18097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0" name="墨迹 39"/>
              <p14:cNvContentPartPr/>
              <p14:nvPr/>
            </p14:nvContentPartPr>
            <p14:xfrm>
              <a:off x="3100070" y="4762500"/>
              <a:ext cx="138430" cy="99695"/>
            </p14:xfrm>
          </p:contentPart>
        </mc:Choice>
        <mc:Fallback xmlns="">
          <p:pic>
            <p:nvPicPr>
              <p:cNvPr id="40" name="墨迹 39"/>
            </p:nvPicPr>
            <p:blipFill>
              <a:blip r:embed="rId66"/>
            </p:blipFill>
            <p:spPr>
              <a:xfrm>
                <a:off x="3100070" y="4762500"/>
                <a:ext cx="138430" cy="99695"/>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1" name="墨迹 40"/>
              <p14:cNvContentPartPr/>
              <p14:nvPr/>
            </p14:nvContentPartPr>
            <p14:xfrm>
              <a:off x="3895725" y="4657725"/>
              <a:ext cx="38100" cy="109220"/>
            </p14:xfrm>
          </p:contentPart>
        </mc:Choice>
        <mc:Fallback xmlns="">
          <p:pic>
            <p:nvPicPr>
              <p:cNvPr id="41" name="墨迹 40"/>
            </p:nvPicPr>
            <p:blipFill>
              <a:blip r:embed="rId68"/>
            </p:blipFill>
            <p:spPr>
              <a:xfrm>
                <a:off x="3895725" y="4657725"/>
                <a:ext cx="38100" cy="10922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2" name="墨迹 41"/>
              <p14:cNvContentPartPr/>
              <p14:nvPr/>
            </p14:nvContentPartPr>
            <p14:xfrm>
              <a:off x="3838575" y="4700270"/>
              <a:ext cx="99695" cy="81280"/>
            </p14:xfrm>
          </p:contentPart>
        </mc:Choice>
        <mc:Fallback xmlns="">
          <p:pic>
            <p:nvPicPr>
              <p:cNvPr id="42" name="墨迹 41"/>
            </p:nvPicPr>
            <p:blipFill>
              <a:blip r:embed="rId70"/>
            </p:blipFill>
            <p:spPr>
              <a:xfrm>
                <a:off x="3838575" y="4700270"/>
                <a:ext cx="99695" cy="8128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3" name="墨迹 42"/>
              <p14:cNvContentPartPr/>
              <p14:nvPr/>
            </p14:nvContentPartPr>
            <p14:xfrm>
              <a:off x="5367020" y="4486275"/>
              <a:ext cx="147955" cy="295275"/>
            </p14:xfrm>
          </p:contentPart>
        </mc:Choice>
        <mc:Fallback xmlns="">
          <p:pic>
            <p:nvPicPr>
              <p:cNvPr id="43" name="墨迹 42"/>
            </p:nvPicPr>
            <p:blipFill>
              <a:blip r:embed="rId72"/>
            </p:blipFill>
            <p:spPr>
              <a:xfrm>
                <a:off x="5367020" y="4486275"/>
                <a:ext cx="147955" cy="295275"/>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4" name="墨迹 43"/>
              <p14:cNvContentPartPr/>
              <p14:nvPr/>
            </p14:nvContentPartPr>
            <p14:xfrm>
              <a:off x="5290820" y="4629150"/>
              <a:ext cx="200025" cy="161925"/>
            </p14:xfrm>
          </p:contentPart>
        </mc:Choice>
        <mc:Fallback xmlns="">
          <p:pic>
            <p:nvPicPr>
              <p:cNvPr id="44" name="墨迹 43"/>
            </p:nvPicPr>
            <p:blipFill>
              <a:blip r:embed="rId74"/>
            </p:blipFill>
            <p:spPr>
              <a:xfrm>
                <a:off x="5290820" y="4629150"/>
                <a:ext cx="200025" cy="161925"/>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5" name="墨迹 44"/>
              <p14:cNvContentPartPr/>
              <p14:nvPr/>
            </p14:nvContentPartPr>
            <p14:xfrm>
              <a:off x="5690870" y="4895850"/>
              <a:ext cx="2124075" cy="152400"/>
            </p14:xfrm>
          </p:contentPart>
        </mc:Choice>
        <mc:Fallback xmlns="">
          <p:pic>
            <p:nvPicPr>
              <p:cNvPr id="45" name="墨迹 44"/>
            </p:nvPicPr>
            <p:blipFill>
              <a:blip r:embed="rId76"/>
            </p:blipFill>
            <p:spPr>
              <a:xfrm>
                <a:off x="5690870" y="4895850"/>
                <a:ext cx="2124075" cy="15240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6" name="墨迹 45"/>
              <p14:cNvContentPartPr/>
              <p14:nvPr/>
            </p14:nvContentPartPr>
            <p14:xfrm>
              <a:off x="5671820" y="4772025"/>
              <a:ext cx="2148205" cy="219075"/>
            </p14:xfrm>
          </p:contentPart>
        </mc:Choice>
        <mc:Fallback xmlns="">
          <p:pic>
            <p:nvPicPr>
              <p:cNvPr id="46" name="墨迹 45"/>
            </p:nvPicPr>
            <p:blipFill>
              <a:blip r:embed="rId78"/>
            </p:blipFill>
            <p:spPr>
              <a:xfrm>
                <a:off x="5671820" y="4772025"/>
                <a:ext cx="2148205" cy="219075"/>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7" name="墨迹 46"/>
              <p14:cNvContentPartPr/>
              <p14:nvPr/>
            </p14:nvContentPartPr>
            <p14:xfrm>
              <a:off x="8420100" y="2533650"/>
              <a:ext cx="171450" cy="175895"/>
            </p14:xfrm>
          </p:contentPart>
        </mc:Choice>
        <mc:Fallback xmlns="">
          <p:pic>
            <p:nvPicPr>
              <p:cNvPr id="47" name="墨迹 46"/>
            </p:nvPicPr>
            <p:blipFill>
              <a:blip r:embed="rId80"/>
            </p:blipFill>
            <p:spPr>
              <a:xfrm>
                <a:off x="8420100" y="2533650"/>
                <a:ext cx="171450" cy="175895"/>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8" name="墨迹 47"/>
              <p14:cNvContentPartPr/>
              <p14:nvPr/>
            </p14:nvContentPartPr>
            <p14:xfrm>
              <a:off x="8534400" y="2471420"/>
              <a:ext cx="99695" cy="205105"/>
            </p14:xfrm>
          </p:contentPart>
        </mc:Choice>
        <mc:Fallback xmlns="">
          <p:pic>
            <p:nvPicPr>
              <p:cNvPr id="48" name="墨迹 47"/>
            </p:nvPicPr>
            <p:blipFill>
              <a:blip r:embed="rId82"/>
            </p:blipFill>
            <p:spPr>
              <a:xfrm>
                <a:off x="8534400" y="2471420"/>
                <a:ext cx="99695" cy="20510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9" name="墨迹 48"/>
              <p14:cNvContentPartPr/>
              <p14:nvPr/>
            </p14:nvContentPartPr>
            <p14:xfrm>
              <a:off x="10144125" y="2557145"/>
              <a:ext cx="371475" cy="1876425"/>
            </p14:xfrm>
          </p:contentPart>
        </mc:Choice>
        <mc:Fallback xmlns="">
          <p:pic>
            <p:nvPicPr>
              <p:cNvPr id="49" name="墨迹 48"/>
            </p:nvPicPr>
            <p:blipFill>
              <a:blip r:embed="rId84"/>
            </p:blipFill>
            <p:spPr>
              <a:xfrm>
                <a:off x="10144125" y="2557145"/>
                <a:ext cx="371475" cy="187642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50" name="墨迹 49"/>
              <p14:cNvContentPartPr/>
              <p14:nvPr/>
            </p14:nvContentPartPr>
            <p14:xfrm>
              <a:off x="10410825" y="4257675"/>
              <a:ext cx="242570" cy="219075"/>
            </p14:xfrm>
          </p:contentPart>
        </mc:Choice>
        <mc:Fallback xmlns="">
          <p:pic>
            <p:nvPicPr>
              <p:cNvPr id="50" name="墨迹 49"/>
            </p:nvPicPr>
            <p:blipFill>
              <a:blip r:embed="rId86"/>
            </p:blipFill>
            <p:spPr>
              <a:xfrm>
                <a:off x="10410825" y="4257675"/>
                <a:ext cx="242570" cy="219075"/>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51" name="墨迹 50"/>
              <p14:cNvContentPartPr/>
              <p14:nvPr/>
            </p14:nvContentPartPr>
            <p14:xfrm>
              <a:off x="10429875" y="4800600"/>
              <a:ext cx="128270" cy="42545"/>
            </p14:xfrm>
          </p:contentPart>
        </mc:Choice>
        <mc:Fallback xmlns="">
          <p:pic>
            <p:nvPicPr>
              <p:cNvPr id="51" name="墨迹 50"/>
            </p:nvPicPr>
            <p:blipFill>
              <a:blip r:embed="rId88"/>
            </p:blipFill>
            <p:spPr>
              <a:xfrm>
                <a:off x="10429875" y="4800600"/>
                <a:ext cx="128270" cy="42545"/>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2" name="墨迹 51"/>
              <p14:cNvContentPartPr/>
              <p14:nvPr/>
            </p14:nvContentPartPr>
            <p14:xfrm>
              <a:off x="10558145" y="4776470"/>
              <a:ext cx="100330" cy="28575"/>
            </p14:xfrm>
          </p:contentPart>
        </mc:Choice>
        <mc:Fallback xmlns="">
          <p:pic>
            <p:nvPicPr>
              <p:cNvPr id="52" name="墨迹 51"/>
            </p:nvPicPr>
            <p:blipFill>
              <a:blip r:embed="rId90"/>
            </p:blipFill>
            <p:spPr>
              <a:xfrm>
                <a:off x="10558145" y="4776470"/>
                <a:ext cx="100330" cy="28575"/>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3" name="墨迹 52"/>
              <p14:cNvContentPartPr/>
              <p14:nvPr/>
            </p14:nvContentPartPr>
            <p14:xfrm>
              <a:off x="9363075" y="1880870"/>
              <a:ext cx="28575" cy="360"/>
            </p14:xfrm>
          </p:contentPart>
        </mc:Choice>
        <mc:Fallback xmlns="">
          <p:pic>
            <p:nvPicPr>
              <p:cNvPr id="53" name="墨迹 52"/>
            </p:nvPicPr>
            <p:blipFill>
              <a:blip r:embed="rId92"/>
            </p:blipFill>
            <p:spPr>
              <a:xfrm>
                <a:off x="9363075" y="1880870"/>
                <a:ext cx="28575" cy="36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4" name="墨迹 53"/>
              <p14:cNvContentPartPr/>
              <p14:nvPr/>
            </p14:nvContentPartPr>
            <p14:xfrm>
              <a:off x="9439275" y="2566670"/>
              <a:ext cx="80645" cy="360"/>
            </p14:xfrm>
          </p:contentPart>
        </mc:Choice>
        <mc:Fallback xmlns="">
          <p:pic>
            <p:nvPicPr>
              <p:cNvPr id="54" name="墨迹 53"/>
            </p:nvPicPr>
            <p:blipFill>
              <a:blip r:embed="rId94"/>
            </p:blipFill>
            <p:spPr>
              <a:xfrm>
                <a:off x="9439275" y="2566670"/>
                <a:ext cx="80645" cy="36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5" name="墨迹 54"/>
              <p14:cNvContentPartPr/>
              <p14:nvPr/>
            </p14:nvContentPartPr>
            <p14:xfrm>
              <a:off x="11153775" y="4871720"/>
              <a:ext cx="52070" cy="360"/>
            </p14:xfrm>
          </p:contentPart>
        </mc:Choice>
        <mc:Fallback xmlns="">
          <p:pic>
            <p:nvPicPr>
              <p:cNvPr id="55" name="墨迹 54"/>
            </p:nvPicPr>
            <p:blipFill>
              <a:blip r:embed="rId96"/>
            </p:blipFill>
            <p:spPr>
              <a:xfrm>
                <a:off x="11153775" y="4871720"/>
                <a:ext cx="52070" cy="36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6" name="墨迹 55"/>
              <p14:cNvContentPartPr/>
              <p14:nvPr/>
            </p14:nvContentPartPr>
            <p14:xfrm>
              <a:off x="11805920" y="4843145"/>
              <a:ext cx="123825" cy="43180"/>
            </p14:xfrm>
          </p:contentPart>
        </mc:Choice>
        <mc:Fallback xmlns="">
          <p:pic>
            <p:nvPicPr>
              <p:cNvPr id="56" name="墨迹 55"/>
            </p:nvPicPr>
            <p:blipFill>
              <a:blip r:embed="rId98"/>
            </p:blipFill>
            <p:spPr>
              <a:xfrm>
                <a:off x="11805920" y="4843145"/>
                <a:ext cx="123825" cy="4318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7" name="墨迹 56"/>
              <p14:cNvContentPartPr/>
              <p14:nvPr/>
            </p14:nvContentPartPr>
            <p14:xfrm>
              <a:off x="9363075" y="2033270"/>
              <a:ext cx="19050" cy="360"/>
            </p14:xfrm>
          </p:contentPart>
        </mc:Choice>
        <mc:Fallback xmlns="">
          <p:pic>
            <p:nvPicPr>
              <p:cNvPr id="57" name="墨迹 56"/>
            </p:nvPicPr>
            <p:blipFill>
              <a:blip r:embed="rId100"/>
            </p:blipFill>
            <p:spPr>
              <a:xfrm>
                <a:off x="9363075" y="2033270"/>
                <a:ext cx="19050" cy="36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8" name="墨迹 57"/>
              <p14:cNvContentPartPr/>
              <p14:nvPr/>
            </p14:nvContentPartPr>
            <p14:xfrm>
              <a:off x="11339195" y="4862195"/>
              <a:ext cx="66675" cy="360"/>
            </p14:xfrm>
          </p:contentPart>
        </mc:Choice>
        <mc:Fallback xmlns="">
          <p:pic>
            <p:nvPicPr>
              <p:cNvPr id="58" name="墨迹 57"/>
            </p:nvPicPr>
            <p:blipFill>
              <a:blip r:embed="rId102"/>
            </p:blipFill>
            <p:spPr>
              <a:xfrm>
                <a:off x="11339195" y="4862195"/>
                <a:ext cx="66675" cy="36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9" name="墨迹 58"/>
              <p14:cNvContentPartPr/>
              <p14:nvPr/>
            </p14:nvContentPartPr>
            <p14:xfrm>
              <a:off x="8929370" y="2261870"/>
              <a:ext cx="224155" cy="19050"/>
            </p14:xfrm>
          </p:contentPart>
        </mc:Choice>
        <mc:Fallback xmlns="">
          <p:pic>
            <p:nvPicPr>
              <p:cNvPr id="59" name="墨迹 58"/>
            </p:nvPicPr>
            <p:blipFill>
              <a:blip r:embed="rId104"/>
            </p:blipFill>
            <p:spPr>
              <a:xfrm>
                <a:off x="8929370" y="2261870"/>
                <a:ext cx="224155" cy="1905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60" name="墨迹 59"/>
              <p14:cNvContentPartPr/>
              <p14:nvPr/>
            </p14:nvContentPartPr>
            <p14:xfrm>
              <a:off x="11582400" y="4848225"/>
              <a:ext cx="66675" cy="19050"/>
            </p14:xfrm>
          </p:contentPart>
        </mc:Choice>
        <mc:Fallback xmlns="">
          <p:pic>
            <p:nvPicPr>
              <p:cNvPr id="60" name="墨迹 59"/>
            </p:nvPicPr>
            <p:blipFill>
              <a:blip r:embed="rId106"/>
            </p:blipFill>
            <p:spPr>
              <a:xfrm>
                <a:off x="11582400" y="4848225"/>
                <a:ext cx="66675" cy="1905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61" name="墨迹 60"/>
              <p14:cNvContentPartPr/>
              <p14:nvPr/>
            </p14:nvContentPartPr>
            <p14:xfrm>
              <a:off x="7124700" y="714375"/>
              <a:ext cx="1328420" cy="1137920"/>
            </p14:xfrm>
          </p:contentPart>
        </mc:Choice>
        <mc:Fallback xmlns="">
          <p:pic>
            <p:nvPicPr>
              <p:cNvPr id="61" name="墨迹 60"/>
            </p:nvPicPr>
            <p:blipFill>
              <a:blip r:embed="rId108"/>
            </p:blipFill>
            <p:spPr>
              <a:xfrm>
                <a:off x="7124700" y="714375"/>
                <a:ext cx="1328420" cy="113792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62" name="墨迹 61"/>
              <p14:cNvContentPartPr/>
              <p14:nvPr/>
            </p14:nvContentPartPr>
            <p14:xfrm>
              <a:off x="11034395" y="4419600"/>
              <a:ext cx="771525" cy="238125"/>
            </p14:xfrm>
          </p:contentPart>
        </mc:Choice>
        <mc:Fallback xmlns="">
          <p:pic>
            <p:nvPicPr>
              <p:cNvPr id="62" name="墨迹 61"/>
            </p:nvPicPr>
            <p:blipFill>
              <a:blip r:embed="rId110"/>
            </p:blipFill>
            <p:spPr>
              <a:xfrm>
                <a:off x="11034395" y="4419600"/>
                <a:ext cx="771525" cy="238125"/>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63" name="墨迹 62"/>
              <p14:cNvContentPartPr/>
              <p14:nvPr/>
            </p14:nvContentPartPr>
            <p14:xfrm>
              <a:off x="7915275" y="2947670"/>
              <a:ext cx="9525" cy="167005"/>
            </p14:xfrm>
          </p:contentPart>
        </mc:Choice>
        <mc:Fallback xmlns="">
          <p:pic>
            <p:nvPicPr>
              <p:cNvPr id="63" name="墨迹 62"/>
            </p:nvPicPr>
            <p:blipFill>
              <a:blip r:embed="rId112"/>
            </p:blipFill>
            <p:spPr>
              <a:xfrm>
                <a:off x="7915275" y="2947670"/>
                <a:ext cx="9525" cy="167005"/>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4" name="墨迹 63"/>
              <p14:cNvContentPartPr/>
              <p14:nvPr/>
            </p14:nvContentPartPr>
            <p14:xfrm>
              <a:off x="7853045" y="2957195"/>
              <a:ext cx="719455" cy="1200150"/>
            </p14:xfrm>
          </p:contentPart>
        </mc:Choice>
        <mc:Fallback xmlns="">
          <p:pic>
            <p:nvPicPr>
              <p:cNvPr id="64" name="墨迹 63"/>
            </p:nvPicPr>
            <p:blipFill>
              <a:blip r:embed="rId114"/>
            </p:blipFill>
            <p:spPr>
              <a:xfrm>
                <a:off x="7853045" y="2957195"/>
                <a:ext cx="719455" cy="120015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5" name="墨迹 64"/>
              <p14:cNvContentPartPr/>
              <p14:nvPr/>
            </p14:nvContentPartPr>
            <p14:xfrm>
              <a:off x="7962900" y="2933700"/>
              <a:ext cx="438150" cy="228600"/>
            </p14:xfrm>
          </p:contentPart>
        </mc:Choice>
        <mc:Fallback xmlns="">
          <p:pic>
            <p:nvPicPr>
              <p:cNvPr id="65" name="墨迹 64"/>
            </p:nvPicPr>
            <p:blipFill>
              <a:blip r:embed="rId116"/>
            </p:blipFill>
            <p:spPr>
              <a:xfrm>
                <a:off x="7962900" y="2933700"/>
                <a:ext cx="438150" cy="22860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6" name="墨迹 65"/>
              <p14:cNvContentPartPr/>
              <p14:nvPr/>
            </p14:nvContentPartPr>
            <p14:xfrm>
              <a:off x="8372475" y="2981325"/>
              <a:ext cx="128270" cy="852170"/>
            </p14:xfrm>
          </p:contentPart>
        </mc:Choice>
        <mc:Fallback xmlns="">
          <p:pic>
            <p:nvPicPr>
              <p:cNvPr id="66" name="墨迹 65"/>
            </p:nvPicPr>
            <p:blipFill>
              <a:blip r:embed="rId118"/>
            </p:blipFill>
            <p:spPr>
              <a:xfrm>
                <a:off x="8372475" y="2981325"/>
                <a:ext cx="128270" cy="85217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7" name="墨迹 66"/>
              <p14:cNvContentPartPr/>
              <p14:nvPr/>
            </p14:nvContentPartPr>
            <p14:xfrm>
              <a:off x="8415020" y="4081145"/>
              <a:ext cx="76200" cy="138430"/>
            </p14:xfrm>
          </p:contentPart>
        </mc:Choice>
        <mc:Fallback xmlns="">
          <p:pic>
            <p:nvPicPr>
              <p:cNvPr id="67" name="墨迹 66"/>
            </p:nvPicPr>
            <p:blipFill>
              <a:blip r:embed="rId120"/>
            </p:blipFill>
            <p:spPr>
              <a:xfrm>
                <a:off x="8415020" y="4081145"/>
                <a:ext cx="76200" cy="13843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8" name="墨迹 67"/>
              <p14:cNvContentPartPr/>
              <p14:nvPr/>
            </p14:nvContentPartPr>
            <p14:xfrm>
              <a:off x="8410575" y="3952875"/>
              <a:ext cx="28575" cy="175895"/>
            </p14:xfrm>
          </p:contentPart>
        </mc:Choice>
        <mc:Fallback xmlns="">
          <p:pic>
            <p:nvPicPr>
              <p:cNvPr id="68" name="墨迹 67"/>
            </p:nvPicPr>
            <p:blipFill>
              <a:blip r:embed="rId122"/>
            </p:blipFill>
            <p:spPr>
              <a:xfrm>
                <a:off x="8410575" y="3952875"/>
                <a:ext cx="28575" cy="175895"/>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69" name="墨迹 68"/>
              <p14:cNvContentPartPr/>
              <p14:nvPr/>
            </p14:nvContentPartPr>
            <p14:xfrm>
              <a:off x="10424795" y="4371975"/>
              <a:ext cx="586105" cy="547370"/>
            </p14:xfrm>
          </p:contentPart>
        </mc:Choice>
        <mc:Fallback xmlns="">
          <p:pic>
            <p:nvPicPr>
              <p:cNvPr id="69" name="墨迹 68"/>
            </p:nvPicPr>
            <p:blipFill>
              <a:blip r:embed="rId124"/>
            </p:blipFill>
            <p:spPr>
              <a:xfrm>
                <a:off x="10424795" y="4371975"/>
                <a:ext cx="586105" cy="54737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70" name="墨迹 69"/>
              <p14:cNvContentPartPr/>
              <p14:nvPr/>
            </p14:nvContentPartPr>
            <p14:xfrm>
              <a:off x="7843520" y="3924300"/>
              <a:ext cx="66675" cy="9525"/>
            </p14:xfrm>
          </p:contentPart>
        </mc:Choice>
        <mc:Fallback xmlns="">
          <p:pic>
            <p:nvPicPr>
              <p:cNvPr id="70" name="墨迹 69"/>
            </p:nvPicPr>
            <p:blipFill>
              <a:blip r:embed="rId126"/>
            </p:blipFill>
            <p:spPr>
              <a:xfrm>
                <a:off x="7843520" y="3924300"/>
                <a:ext cx="66675" cy="9525"/>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71" name="墨迹 70"/>
              <p14:cNvContentPartPr/>
              <p14:nvPr/>
            </p14:nvContentPartPr>
            <p14:xfrm>
              <a:off x="8505825" y="3328670"/>
              <a:ext cx="304800" cy="157480"/>
            </p14:xfrm>
          </p:contentPart>
        </mc:Choice>
        <mc:Fallback xmlns="">
          <p:pic>
            <p:nvPicPr>
              <p:cNvPr id="71" name="墨迹 70"/>
            </p:nvPicPr>
            <p:blipFill>
              <a:blip r:embed="rId128"/>
            </p:blipFill>
            <p:spPr>
              <a:xfrm>
                <a:off x="8505825" y="3328670"/>
                <a:ext cx="304800" cy="15748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72" name="墨迹 71"/>
              <p14:cNvContentPartPr/>
              <p14:nvPr/>
            </p14:nvContentPartPr>
            <p14:xfrm>
              <a:off x="8582025" y="3286125"/>
              <a:ext cx="9525" cy="360"/>
            </p14:xfrm>
          </p:contentPart>
        </mc:Choice>
        <mc:Fallback xmlns="">
          <p:pic>
            <p:nvPicPr>
              <p:cNvPr id="72" name="墨迹 71"/>
            </p:nvPicPr>
            <p:blipFill>
              <a:blip r:embed="rId130"/>
            </p:blipFill>
            <p:spPr>
              <a:xfrm>
                <a:off x="8582025" y="3286125"/>
                <a:ext cx="9525" cy="36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73" name="墨迹 72"/>
              <p14:cNvContentPartPr/>
              <p14:nvPr/>
            </p14:nvContentPartPr>
            <p14:xfrm>
              <a:off x="8586470" y="3281045"/>
              <a:ext cx="109855" cy="52705"/>
            </p14:xfrm>
          </p:contentPart>
        </mc:Choice>
        <mc:Fallback xmlns="">
          <p:pic>
            <p:nvPicPr>
              <p:cNvPr id="73" name="墨迹 72"/>
            </p:nvPicPr>
            <p:blipFill>
              <a:blip r:embed="rId132"/>
            </p:blipFill>
            <p:spPr>
              <a:xfrm>
                <a:off x="8586470" y="3281045"/>
                <a:ext cx="109855" cy="52705"/>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4" name="墨迹 73"/>
              <p14:cNvContentPartPr/>
              <p14:nvPr/>
            </p14:nvContentPartPr>
            <p14:xfrm>
              <a:off x="8529320" y="3543300"/>
              <a:ext cx="319405" cy="190500"/>
            </p14:xfrm>
          </p:contentPart>
        </mc:Choice>
        <mc:Fallback xmlns="">
          <p:pic>
            <p:nvPicPr>
              <p:cNvPr id="74" name="墨迹 73"/>
            </p:nvPicPr>
            <p:blipFill>
              <a:blip r:embed="rId134"/>
            </p:blipFill>
            <p:spPr>
              <a:xfrm>
                <a:off x="8529320" y="3543300"/>
                <a:ext cx="319405" cy="19050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75" name="墨迹 74"/>
              <p14:cNvContentPartPr/>
              <p14:nvPr/>
            </p14:nvContentPartPr>
            <p14:xfrm>
              <a:off x="9544050" y="1571625"/>
              <a:ext cx="295275" cy="13970"/>
            </p14:xfrm>
          </p:contentPart>
        </mc:Choice>
        <mc:Fallback xmlns="">
          <p:pic>
            <p:nvPicPr>
              <p:cNvPr id="75" name="墨迹 74"/>
            </p:nvPicPr>
            <p:blipFill>
              <a:blip r:embed="rId136"/>
            </p:blipFill>
            <p:spPr>
              <a:xfrm>
                <a:off x="9544050" y="1571625"/>
                <a:ext cx="295275" cy="1397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76" name="墨迹 75"/>
              <p14:cNvContentPartPr/>
              <p14:nvPr/>
            </p14:nvContentPartPr>
            <p14:xfrm>
              <a:off x="9453245" y="1857375"/>
              <a:ext cx="219075" cy="42545"/>
            </p14:xfrm>
          </p:contentPart>
        </mc:Choice>
        <mc:Fallback xmlns="">
          <p:pic>
            <p:nvPicPr>
              <p:cNvPr id="76" name="墨迹 75"/>
            </p:nvPicPr>
            <p:blipFill>
              <a:blip r:embed="rId138"/>
            </p:blipFill>
            <p:spPr>
              <a:xfrm>
                <a:off x="9453245" y="1857375"/>
                <a:ext cx="219075" cy="42545"/>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77" name="墨迹 76"/>
              <p14:cNvContentPartPr/>
              <p14:nvPr/>
            </p14:nvContentPartPr>
            <p14:xfrm>
              <a:off x="9420225" y="2028825"/>
              <a:ext cx="328295" cy="360"/>
            </p14:xfrm>
          </p:contentPart>
        </mc:Choice>
        <mc:Fallback xmlns="">
          <p:pic>
            <p:nvPicPr>
              <p:cNvPr id="77" name="墨迹 76"/>
            </p:nvPicPr>
            <p:blipFill>
              <a:blip r:embed="rId140"/>
            </p:blipFill>
            <p:spPr>
              <a:xfrm>
                <a:off x="9420225" y="2028825"/>
                <a:ext cx="328295" cy="36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78" name="墨迹 77"/>
              <p14:cNvContentPartPr/>
              <p14:nvPr/>
            </p14:nvContentPartPr>
            <p14:xfrm>
              <a:off x="9710420" y="2842895"/>
              <a:ext cx="2476500" cy="1343025"/>
            </p14:xfrm>
          </p:contentPart>
        </mc:Choice>
        <mc:Fallback xmlns="">
          <p:pic>
            <p:nvPicPr>
              <p:cNvPr id="78" name="墨迹 77"/>
            </p:nvPicPr>
            <p:blipFill>
              <a:blip r:embed="rId142"/>
            </p:blipFill>
            <p:spPr>
              <a:xfrm>
                <a:off x="9710420" y="2842895"/>
                <a:ext cx="2476500" cy="1343025"/>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79" name="墨迹 78"/>
              <p14:cNvContentPartPr/>
              <p14:nvPr/>
            </p14:nvContentPartPr>
            <p14:xfrm>
              <a:off x="9719945" y="2938145"/>
              <a:ext cx="1247775" cy="1357630"/>
            </p14:xfrm>
          </p:contentPart>
        </mc:Choice>
        <mc:Fallback xmlns="">
          <p:pic>
            <p:nvPicPr>
              <p:cNvPr id="79" name="墨迹 78"/>
            </p:nvPicPr>
            <p:blipFill>
              <a:blip r:embed="rId144"/>
            </p:blipFill>
            <p:spPr>
              <a:xfrm>
                <a:off x="9719945" y="2938145"/>
                <a:ext cx="1247775" cy="135763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80" name="墨迹 79"/>
              <p14:cNvContentPartPr/>
              <p14:nvPr/>
            </p14:nvContentPartPr>
            <p14:xfrm>
              <a:off x="10891520" y="2890520"/>
              <a:ext cx="1295400" cy="1281430"/>
            </p14:xfrm>
          </p:contentPart>
        </mc:Choice>
        <mc:Fallback xmlns="">
          <p:pic>
            <p:nvPicPr>
              <p:cNvPr id="80" name="墨迹 79"/>
            </p:nvPicPr>
            <p:blipFill>
              <a:blip r:embed="rId146"/>
            </p:blipFill>
            <p:spPr>
              <a:xfrm>
                <a:off x="10891520" y="2890520"/>
                <a:ext cx="1295400" cy="128143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81" name="墨迹 80"/>
              <p14:cNvContentPartPr/>
              <p14:nvPr/>
            </p14:nvContentPartPr>
            <p14:xfrm>
              <a:off x="10910570" y="3286125"/>
              <a:ext cx="762000" cy="647700"/>
            </p14:xfrm>
          </p:contentPart>
        </mc:Choice>
        <mc:Fallback xmlns="">
          <p:pic>
            <p:nvPicPr>
              <p:cNvPr id="81" name="墨迹 80"/>
            </p:nvPicPr>
            <p:blipFill>
              <a:blip r:embed="rId148"/>
            </p:blipFill>
            <p:spPr>
              <a:xfrm>
                <a:off x="10910570" y="3286125"/>
                <a:ext cx="762000" cy="64770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82" name="墨迹 81"/>
              <p14:cNvContentPartPr/>
              <p14:nvPr/>
            </p14:nvContentPartPr>
            <p14:xfrm>
              <a:off x="10377170" y="685800"/>
              <a:ext cx="1809750" cy="2195195"/>
            </p14:xfrm>
          </p:contentPart>
        </mc:Choice>
        <mc:Fallback xmlns="">
          <p:pic>
            <p:nvPicPr>
              <p:cNvPr id="82" name="墨迹 81"/>
            </p:nvPicPr>
            <p:blipFill>
              <a:blip r:embed="rId150"/>
            </p:blipFill>
            <p:spPr>
              <a:xfrm>
                <a:off x="10377170" y="685800"/>
                <a:ext cx="1809750" cy="2195195"/>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83" name="墨迹 82"/>
              <p14:cNvContentPartPr/>
              <p14:nvPr/>
            </p14:nvContentPartPr>
            <p14:xfrm>
              <a:off x="9248775" y="3090545"/>
              <a:ext cx="9525" cy="360"/>
            </p14:xfrm>
          </p:contentPart>
        </mc:Choice>
        <mc:Fallback xmlns="">
          <p:pic>
            <p:nvPicPr>
              <p:cNvPr id="83" name="墨迹 82"/>
            </p:nvPicPr>
            <p:blipFill>
              <a:blip r:embed="rId130"/>
            </p:blipFill>
            <p:spPr>
              <a:xfrm>
                <a:off x="9248775" y="3090545"/>
                <a:ext cx="9525" cy="360"/>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84" name="墨迹 83"/>
              <p14:cNvContentPartPr/>
              <p14:nvPr/>
            </p14:nvContentPartPr>
            <p14:xfrm>
              <a:off x="9182100" y="2871470"/>
              <a:ext cx="575945" cy="1304925"/>
            </p14:xfrm>
          </p:contentPart>
        </mc:Choice>
        <mc:Fallback xmlns="">
          <p:pic>
            <p:nvPicPr>
              <p:cNvPr id="84" name="墨迹 83"/>
            </p:nvPicPr>
            <p:blipFill>
              <a:blip r:embed="rId153"/>
            </p:blipFill>
            <p:spPr>
              <a:xfrm>
                <a:off x="9182100" y="2871470"/>
                <a:ext cx="575945" cy="1304925"/>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85" name="墨迹 84"/>
              <p14:cNvContentPartPr/>
              <p14:nvPr/>
            </p14:nvContentPartPr>
            <p14:xfrm>
              <a:off x="8877300" y="3057525"/>
              <a:ext cx="9525" cy="360"/>
            </p14:xfrm>
          </p:contentPart>
        </mc:Choice>
        <mc:Fallback xmlns="">
          <p:pic>
            <p:nvPicPr>
              <p:cNvPr id="85" name="墨迹 84"/>
            </p:nvPicPr>
            <p:blipFill>
              <a:blip r:embed="rId130"/>
            </p:blipFill>
            <p:spPr>
              <a:xfrm>
                <a:off x="8877300" y="3057525"/>
                <a:ext cx="9525" cy="36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86" name="墨迹 85"/>
              <p14:cNvContentPartPr/>
              <p14:nvPr/>
            </p14:nvContentPartPr>
            <p14:xfrm>
              <a:off x="8767445" y="3090545"/>
              <a:ext cx="9525" cy="360"/>
            </p14:xfrm>
          </p:contentPart>
        </mc:Choice>
        <mc:Fallback xmlns="">
          <p:pic>
            <p:nvPicPr>
              <p:cNvPr id="86" name="墨迹 85"/>
            </p:nvPicPr>
            <p:blipFill>
              <a:blip r:embed="rId130"/>
            </p:blipFill>
            <p:spPr>
              <a:xfrm>
                <a:off x="8767445" y="3090545"/>
                <a:ext cx="9525" cy="360"/>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87" name="墨迹 86"/>
              <p14:cNvContentPartPr/>
              <p14:nvPr/>
            </p14:nvContentPartPr>
            <p14:xfrm>
              <a:off x="8829675" y="2804795"/>
              <a:ext cx="471170" cy="281305"/>
            </p14:xfrm>
          </p:contentPart>
        </mc:Choice>
        <mc:Fallback xmlns="">
          <p:pic>
            <p:nvPicPr>
              <p:cNvPr id="87" name="墨迹 86"/>
            </p:nvPicPr>
            <p:blipFill>
              <a:blip r:embed="rId157"/>
            </p:blipFill>
            <p:spPr>
              <a:xfrm>
                <a:off x="8829675" y="2804795"/>
                <a:ext cx="471170" cy="281305"/>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88" name="墨迹 87"/>
              <p14:cNvContentPartPr/>
              <p14:nvPr/>
            </p14:nvContentPartPr>
            <p14:xfrm>
              <a:off x="8805545" y="2890520"/>
              <a:ext cx="190500" cy="219075"/>
            </p14:xfrm>
          </p:contentPart>
        </mc:Choice>
        <mc:Fallback xmlns="">
          <p:pic>
            <p:nvPicPr>
              <p:cNvPr id="88" name="墨迹 87"/>
            </p:nvPicPr>
            <p:blipFill>
              <a:blip r:embed="rId159"/>
            </p:blipFill>
            <p:spPr>
              <a:xfrm>
                <a:off x="8805545" y="2890520"/>
                <a:ext cx="190500" cy="219075"/>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89" name="墨迹 88"/>
              <p14:cNvContentPartPr/>
              <p14:nvPr/>
            </p14:nvContentPartPr>
            <p14:xfrm>
              <a:off x="8610600" y="3138170"/>
              <a:ext cx="299720" cy="100330"/>
            </p14:xfrm>
          </p:contentPart>
        </mc:Choice>
        <mc:Fallback xmlns="">
          <p:pic>
            <p:nvPicPr>
              <p:cNvPr id="89" name="墨迹 88"/>
            </p:nvPicPr>
            <p:blipFill>
              <a:blip r:embed="rId161"/>
            </p:blipFill>
            <p:spPr>
              <a:xfrm>
                <a:off x="8610600" y="3138170"/>
                <a:ext cx="299720" cy="100330"/>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90" name="墨迹 89"/>
              <p14:cNvContentPartPr/>
              <p14:nvPr/>
            </p14:nvContentPartPr>
            <p14:xfrm>
              <a:off x="8538845" y="2795270"/>
              <a:ext cx="576580" cy="438150"/>
            </p14:xfrm>
          </p:contentPart>
        </mc:Choice>
        <mc:Fallback xmlns="">
          <p:pic>
            <p:nvPicPr>
              <p:cNvPr id="90" name="墨迹 89"/>
            </p:nvPicPr>
            <p:blipFill>
              <a:blip r:embed="rId163"/>
            </p:blipFill>
            <p:spPr>
              <a:xfrm>
                <a:off x="8538845" y="2795270"/>
                <a:ext cx="576580" cy="438150"/>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91" name="墨迹 90"/>
              <p14:cNvContentPartPr/>
              <p14:nvPr/>
            </p14:nvContentPartPr>
            <p14:xfrm>
              <a:off x="9329420" y="3000375"/>
              <a:ext cx="57150" cy="71120"/>
            </p14:xfrm>
          </p:contentPart>
        </mc:Choice>
        <mc:Fallback xmlns="">
          <p:pic>
            <p:nvPicPr>
              <p:cNvPr id="91" name="墨迹 90"/>
            </p:nvPicPr>
            <p:blipFill>
              <a:blip r:embed="rId165"/>
            </p:blipFill>
            <p:spPr>
              <a:xfrm>
                <a:off x="9329420" y="3000375"/>
                <a:ext cx="57150" cy="7112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92" name="墨迹 91"/>
              <p14:cNvContentPartPr/>
              <p14:nvPr/>
            </p14:nvContentPartPr>
            <p14:xfrm>
              <a:off x="9367520" y="3052445"/>
              <a:ext cx="19050" cy="360"/>
            </p14:xfrm>
          </p:contentPart>
        </mc:Choice>
        <mc:Fallback xmlns="">
          <p:pic>
            <p:nvPicPr>
              <p:cNvPr id="92" name="墨迹 91"/>
            </p:nvPicPr>
            <p:blipFill>
              <a:blip r:embed="rId100"/>
            </p:blipFill>
            <p:spPr>
              <a:xfrm>
                <a:off x="9367520" y="3052445"/>
                <a:ext cx="19050" cy="36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93" name="墨迹 92"/>
              <p14:cNvContentPartPr/>
              <p14:nvPr/>
            </p14:nvContentPartPr>
            <p14:xfrm>
              <a:off x="9553575" y="3947795"/>
              <a:ext cx="857250" cy="666750"/>
            </p14:xfrm>
          </p:contentPart>
        </mc:Choice>
        <mc:Fallback xmlns="">
          <p:pic>
            <p:nvPicPr>
              <p:cNvPr id="93" name="墨迹 92"/>
            </p:nvPicPr>
            <p:blipFill>
              <a:blip r:embed="rId168"/>
            </p:blipFill>
            <p:spPr>
              <a:xfrm>
                <a:off x="9553575" y="3947795"/>
                <a:ext cx="857250" cy="66675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94" name="墨迹 93"/>
              <p14:cNvContentPartPr/>
              <p14:nvPr/>
            </p14:nvContentPartPr>
            <p14:xfrm>
              <a:off x="8853170" y="2695575"/>
              <a:ext cx="81280" cy="233045"/>
            </p14:xfrm>
          </p:contentPart>
        </mc:Choice>
        <mc:Fallback xmlns="">
          <p:pic>
            <p:nvPicPr>
              <p:cNvPr id="94" name="墨迹 93"/>
            </p:nvPicPr>
            <p:blipFill>
              <a:blip r:embed="rId170"/>
            </p:blipFill>
            <p:spPr>
              <a:xfrm>
                <a:off x="8853170" y="2695575"/>
                <a:ext cx="81280" cy="233045"/>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95" name="墨迹 94"/>
              <p14:cNvContentPartPr/>
              <p14:nvPr/>
            </p14:nvContentPartPr>
            <p14:xfrm>
              <a:off x="10106025" y="2905125"/>
              <a:ext cx="360" cy="47625"/>
            </p14:xfrm>
          </p:contentPart>
        </mc:Choice>
        <mc:Fallback xmlns="">
          <p:pic>
            <p:nvPicPr>
              <p:cNvPr id="95" name="墨迹 94"/>
            </p:nvPicPr>
            <p:blipFill>
              <a:blip r:embed="rId172"/>
            </p:blipFill>
            <p:spPr>
              <a:xfrm>
                <a:off x="10106025" y="2905125"/>
                <a:ext cx="360" cy="47625"/>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96" name="墨迹 95"/>
              <p14:cNvContentPartPr/>
              <p14:nvPr/>
            </p14:nvContentPartPr>
            <p14:xfrm>
              <a:off x="8891270" y="2381250"/>
              <a:ext cx="1600200" cy="542925"/>
            </p14:xfrm>
          </p:contentPart>
        </mc:Choice>
        <mc:Fallback xmlns="">
          <p:pic>
            <p:nvPicPr>
              <p:cNvPr id="96" name="墨迹 95"/>
            </p:nvPicPr>
            <p:blipFill>
              <a:blip r:embed="rId174"/>
            </p:blipFill>
            <p:spPr>
              <a:xfrm>
                <a:off x="8891270" y="2381250"/>
                <a:ext cx="1600200" cy="542925"/>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97" name="墨迹 96"/>
              <p14:cNvContentPartPr/>
              <p14:nvPr/>
            </p14:nvContentPartPr>
            <p14:xfrm>
              <a:off x="10462895" y="2752725"/>
              <a:ext cx="161925" cy="200025"/>
            </p14:xfrm>
          </p:contentPart>
        </mc:Choice>
        <mc:Fallback xmlns="">
          <p:pic>
            <p:nvPicPr>
              <p:cNvPr id="97" name="墨迹 96"/>
            </p:nvPicPr>
            <p:blipFill>
              <a:blip r:embed="rId176"/>
            </p:blipFill>
            <p:spPr>
              <a:xfrm>
                <a:off x="10462895" y="2752725"/>
                <a:ext cx="161925" cy="200025"/>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98" name="墨迹 97"/>
              <p14:cNvContentPartPr/>
              <p14:nvPr/>
            </p14:nvContentPartPr>
            <p14:xfrm>
              <a:off x="10043795" y="2709545"/>
              <a:ext cx="447675" cy="167005"/>
            </p14:xfrm>
          </p:contentPart>
        </mc:Choice>
        <mc:Fallback xmlns="">
          <p:pic>
            <p:nvPicPr>
              <p:cNvPr id="98" name="墨迹 97"/>
            </p:nvPicPr>
            <p:blipFill>
              <a:blip r:embed="rId178"/>
            </p:blipFill>
            <p:spPr>
              <a:xfrm>
                <a:off x="10043795" y="2709545"/>
                <a:ext cx="447675" cy="167005"/>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99" name="墨迹 98"/>
              <p14:cNvContentPartPr/>
              <p14:nvPr/>
            </p14:nvContentPartPr>
            <p14:xfrm>
              <a:off x="9986645" y="2733675"/>
              <a:ext cx="24130" cy="175895"/>
            </p14:xfrm>
          </p:contentPart>
        </mc:Choice>
        <mc:Fallback xmlns="">
          <p:pic>
            <p:nvPicPr>
              <p:cNvPr id="99" name="墨迹 98"/>
            </p:nvPicPr>
            <p:blipFill>
              <a:blip r:embed="rId180"/>
            </p:blipFill>
            <p:spPr>
              <a:xfrm>
                <a:off x="9986645" y="2733675"/>
                <a:ext cx="24130" cy="175895"/>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00" name="墨迹 99"/>
              <p14:cNvContentPartPr/>
              <p14:nvPr/>
            </p14:nvContentPartPr>
            <p14:xfrm>
              <a:off x="10139045" y="2714625"/>
              <a:ext cx="1114425" cy="238125"/>
            </p14:xfrm>
          </p:contentPart>
        </mc:Choice>
        <mc:Fallback xmlns="">
          <p:pic>
            <p:nvPicPr>
              <p:cNvPr id="100" name="墨迹 99"/>
            </p:nvPicPr>
            <p:blipFill>
              <a:blip r:embed="rId182"/>
            </p:blipFill>
            <p:spPr>
              <a:xfrm>
                <a:off x="10139045" y="2714625"/>
                <a:ext cx="1114425" cy="238125"/>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01" name="墨迹 100"/>
              <p14:cNvContentPartPr/>
              <p14:nvPr/>
            </p14:nvContentPartPr>
            <p14:xfrm>
              <a:off x="11262995" y="2962275"/>
              <a:ext cx="33655" cy="360"/>
            </p14:xfrm>
          </p:contentPart>
        </mc:Choice>
        <mc:Fallback xmlns="">
          <p:pic>
            <p:nvPicPr>
              <p:cNvPr id="101" name="墨迹 100"/>
            </p:nvPicPr>
            <p:blipFill>
              <a:blip r:embed="rId184"/>
            </p:blipFill>
            <p:spPr>
              <a:xfrm>
                <a:off x="11262995" y="2962275"/>
                <a:ext cx="33655" cy="36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02" name="墨迹 101"/>
              <p14:cNvContentPartPr/>
              <p14:nvPr/>
            </p14:nvContentPartPr>
            <p14:xfrm>
              <a:off x="11329670" y="2947670"/>
              <a:ext cx="424180" cy="9525"/>
            </p14:xfrm>
          </p:contentPart>
        </mc:Choice>
        <mc:Fallback xmlns="">
          <p:pic>
            <p:nvPicPr>
              <p:cNvPr id="102" name="墨迹 101"/>
            </p:nvPicPr>
            <p:blipFill>
              <a:blip r:embed="rId186"/>
            </p:blipFill>
            <p:spPr>
              <a:xfrm>
                <a:off x="11329670" y="2947670"/>
                <a:ext cx="424180" cy="9525"/>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03" name="墨迹 102"/>
              <p14:cNvContentPartPr/>
              <p14:nvPr/>
            </p14:nvContentPartPr>
            <p14:xfrm>
              <a:off x="2690495" y="5238750"/>
              <a:ext cx="1600200" cy="33020"/>
            </p14:xfrm>
          </p:contentPart>
        </mc:Choice>
        <mc:Fallback xmlns="">
          <p:pic>
            <p:nvPicPr>
              <p:cNvPr id="103" name="墨迹 102"/>
            </p:nvPicPr>
            <p:blipFill>
              <a:blip r:embed="rId188"/>
            </p:blipFill>
            <p:spPr>
              <a:xfrm>
                <a:off x="2690495" y="5238750"/>
                <a:ext cx="1600200" cy="3302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04" name="墨迹 103"/>
              <p14:cNvContentPartPr/>
              <p14:nvPr/>
            </p14:nvContentPartPr>
            <p14:xfrm>
              <a:off x="2242820" y="5767070"/>
              <a:ext cx="1310005" cy="28575"/>
            </p14:xfrm>
          </p:contentPart>
        </mc:Choice>
        <mc:Fallback xmlns="">
          <p:pic>
            <p:nvPicPr>
              <p:cNvPr id="104" name="墨迹 103"/>
            </p:nvPicPr>
            <p:blipFill>
              <a:blip r:embed="rId190"/>
            </p:blipFill>
            <p:spPr>
              <a:xfrm>
                <a:off x="2242820" y="5767070"/>
                <a:ext cx="1310005" cy="28575"/>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05" name="墨迹 104"/>
              <p14:cNvContentPartPr/>
              <p14:nvPr/>
            </p14:nvContentPartPr>
            <p14:xfrm>
              <a:off x="4376420" y="5695950"/>
              <a:ext cx="647700" cy="9525"/>
            </p14:xfrm>
          </p:contentPart>
        </mc:Choice>
        <mc:Fallback xmlns="">
          <p:pic>
            <p:nvPicPr>
              <p:cNvPr id="105" name="墨迹 104"/>
            </p:nvPicPr>
            <p:blipFill>
              <a:blip r:embed="rId192"/>
            </p:blipFill>
            <p:spPr>
              <a:xfrm>
                <a:off x="4376420" y="5695950"/>
                <a:ext cx="647700" cy="9525"/>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06" name="墨迹 105"/>
              <p14:cNvContentPartPr/>
              <p14:nvPr/>
            </p14:nvContentPartPr>
            <p14:xfrm>
              <a:off x="5267325" y="5772150"/>
              <a:ext cx="2838450" cy="95250"/>
            </p14:xfrm>
          </p:contentPart>
        </mc:Choice>
        <mc:Fallback xmlns="">
          <p:pic>
            <p:nvPicPr>
              <p:cNvPr id="106" name="墨迹 105"/>
            </p:nvPicPr>
            <p:blipFill>
              <a:blip r:embed="rId194"/>
            </p:blipFill>
            <p:spPr>
              <a:xfrm>
                <a:off x="5267325" y="5772150"/>
                <a:ext cx="2838450" cy="9525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07" name="墨迹 106"/>
              <p14:cNvContentPartPr/>
              <p14:nvPr/>
            </p14:nvContentPartPr>
            <p14:xfrm>
              <a:off x="6214745" y="223520"/>
              <a:ext cx="295275" cy="190500"/>
            </p14:xfrm>
          </p:contentPart>
        </mc:Choice>
        <mc:Fallback xmlns="">
          <p:pic>
            <p:nvPicPr>
              <p:cNvPr id="107" name="墨迹 106"/>
            </p:nvPicPr>
            <p:blipFill>
              <a:blip r:embed="rId196"/>
            </p:blipFill>
            <p:spPr>
              <a:xfrm>
                <a:off x="6214745" y="223520"/>
                <a:ext cx="295275" cy="19050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08" name="墨迹 107"/>
              <p14:cNvContentPartPr/>
              <p14:nvPr/>
            </p14:nvContentPartPr>
            <p14:xfrm>
              <a:off x="6257925" y="428625"/>
              <a:ext cx="128270" cy="142875"/>
            </p14:xfrm>
          </p:contentPart>
        </mc:Choice>
        <mc:Fallback xmlns="">
          <p:pic>
            <p:nvPicPr>
              <p:cNvPr id="108" name="墨迹 107"/>
            </p:nvPicPr>
            <p:blipFill>
              <a:blip r:embed="rId198"/>
            </p:blipFill>
            <p:spPr>
              <a:xfrm>
                <a:off x="6257925" y="428625"/>
                <a:ext cx="128270" cy="142875"/>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09" name="墨迹 108"/>
              <p14:cNvContentPartPr/>
              <p14:nvPr/>
            </p14:nvContentPartPr>
            <p14:xfrm>
              <a:off x="9220200" y="552450"/>
              <a:ext cx="823595" cy="23495"/>
            </p14:xfrm>
          </p:contentPart>
        </mc:Choice>
        <mc:Fallback xmlns="">
          <p:pic>
            <p:nvPicPr>
              <p:cNvPr id="109" name="墨迹 108"/>
            </p:nvPicPr>
            <p:blipFill>
              <a:blip r:embed="rId200"/>
            </p:blipFill>
            <p:spPr>
              <a:xfrm>
                <a:off x="9220200" y="552450"/>
                <a:ext cx="823595" cy="23495"/>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10" name="墨迹 109"/>
              <p14:cNvContentPartPr/>
              <p14:nvPr/>
            </p14:nvContentPartPr>
            <p14:xfrm>
              <a:off x="10272395" y="537845"/>
              <a:ext cx="1457325" cy="224155"/>
            </p14:xfrm>
          </p:contentPart>
        </mc:Choice>
        <mc:Fallback xmlns="">
          <p:pic>
            <p:nvPicPr>
              <p:cNvPr id="110" name="墨迹 109"/>
            </p:nvPicPr>
            <p:blipFill>
              <a:blip r:embed="rId202"/>
            </p:blipFill>
            <p:spPr>
              <a:xfrm>
                <a:off x="10272395" y="537845"/>
                <a:ext cx="1457325" cy="224155"/>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11" name="墨迹 110"/>
              <p14:cNvContentPartPr/>
              <p14:nvPr/>
            </p14:nvContentPartPr>
            <p14:xfrm>
              <a:off x="6243320" y="575945"/>
              <a:ext cx="109855" cy="100330"/>
            </p14:xfrm>
          </p:contentPart>
        </mc:Choice>
        <mc:Fallback xmlns="">
          <p:pic>
            <p:nvPicPr>
              <p:cNvPr id="111" name="墨迹 110"/>
            </p:nvPicPr>
            <p:blipFill>
              <a:blip r:embed="rId204"/>
            </p:blipFill>
            <p:spPr>
              <a:xfrm>
                <a:off x="6243320" y="575945"/>
                <a:ext cx="109855" cy="10033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12" name="墨迹 111"/>
              <p14:cNvContentPartPr/>
              <p14:nvPr/>
            </p14:nvContentPartPr>
            <p14:xfrm>
              <a:off x="7957820" y="433070"/>
              <a:ext cx="71755" cy="360"/>
            </p14:xfrm>
          </p:contentPart>
        </mc:Choice>
        <mc:Fallback xmlns="">
          <p:pic>
            <p:nvPicPr>
              <p:cNvPr id="112" name="墨迹 111"/>
            </p:nvPicPr>
            <p:blipFill>
              <a:blip r:embed="rId206"/>
            </p:blipFill>
            <p:spPr>
              <a:xfrm>
                <a:off x="7957820" y="433070"/>
                <a:ext cx="71755" cy="36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13" name="墨迹 112"/>
              <p14:cNvContentPartPr/>
              <p14:nvPr/>
            </p14:nvContentPartPr>
            <p14:xfrm>
              <a:off x="7872095" y="419100"/>
              <a:ext cx="671830" cy="175895"/>
            </p14:xfrm>
          </p:contentPart>
        </mc:Choice>
        <mc:Fallback xmlns="">
          <p:pic>
            <p:nvPicPr>
              <p:cNvPr id="113" name="墨迹 112"/>
            </p:nvPicPr>
            <p:blipFill>
              <a:blip r:embed="rId208"/>
            </p:blipFill>
            <p:spPr>
              <a:xfrm>
                <a:off x="7872095" y="419100"/>
                <a:ext cx="671830" cy="175895"/>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14" name="墨迹 113"/>
              <p14:cNvContentPartPr/>
              <p14:nvPr/>
            </p14:nvContentPartPr>
            <p14:xfrm>
              <a:off x="7905750" y="371475"/>
              <a:ext cx="638175" cy="71120"/>
            </p14:xfrm>
          </p:contentPart>
        </mc:Choice>
        <mc:Fallback xmlns="">
          <p:pic>
            <p:nvPicPr>
              <p:cNvPr id="114" name="墨迹 113"/>
            </p:nvPicPr>
            <p:blipFill>
              <a:blip r:embed="rId210"/>
            </p:blipFill>
            <p:spPr>
              <a:xfrm>
                <a:off x="7905750" y="371475"/>
                <a:ext cx="638175" cy="71120"/>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15" name="墨迹 114"/>
              <p14:cNvContentPartPr/>
              <p14:nvPr/>
            </p14:nvContentPartPr>
            <p14:xfrm>
              <a:off x="8367395" y="109220"/>
              <a:ext cx="24130" cy="323850"/>
            </p14:xfrm>
          </p:contentPart>
        </mc:Choice>
        <mc:Fallback xmlns="">
          <p:pic>
            <p:nvPicPr>
              <p:cNvPr id="115" name="墨迹 114"/>
            </p:nvPicPr>
            <p:blipFill>
              <a:blip r:embed="rId212"/>
            </p:blipFill>
            <p:spPr>
              <a:xfrm>
                <a:off x="8367395" y="109220"/>
                <a:ext cx="24130" cy="32385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16" name="墨迹 115"/>
              <p14:cNvContentPartPr/>
              <p14:nvPr/>
            </p14:nvContentPartPr>
            <p14:xfrm>
              <a:off x="8329295" y="271145"/>
              <a:ext cx="180975" cy="152400"/>
            </p14:xfrm>
          </p:contentPart>
        </mc:Choice>
        <mc:Fallback xmlns="">
          <p:pic>
            <p:nvPicPr>
              <p:cNvPr id="116" name="墨迹 115"/>
            </p:nvPicPr>
            <p:blipFill>
              <a:blip r:embed="rId214"/>
            </p:blipFill>
            <p:spPr>
              <a:xfrm>
                <a:off x="8329295" y="271145"/>
                <a:ext cx="180975" cy="15240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17" name="墨迹 116"/>
              <p14:cNvContentPartPr/>
              <p14:nvPr/>
            </p14:nvContentPartPr>
            <p14:xfrm>
              <a:off x="7915275" y="552450"/>
              <a:ext cx="347345" cy="128270"/>
            </p14:xfrm>
          </p:contentPart>
        </mc:Choice>
        <mc:Fallback xmlns="">
          <p:pic>
            <p:nvPicPr>
              <p:cNvPr id="117" name="墨迹 116"/>
            </p:nvPicPr>
            <p:blipFill>
              <a:blip r:embed="rId216"/>
            </p:blipFill>
            <p:spPr>
              <a:xfrm>
                <a:off x="7915275" y="552450"/>
                <a:ext cx="347345" cy="12827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18" name="墨迹 117"/>
              <p14:cNvContentPartPr/>
              <p14:nvPr/>
            </p14:nvContentPartPr>
            <p14:xfrm>
              <a:off x="8315325" y="685800"/>
              <a:ext cx="352425" cy="33020"/>
            </p14:xfrm>
          </p:contentPart>
        </mc:Choice>
        <mc:Fallback xmlns="">
          <p:pic>
            <p:nvPicPr>
              <p:cNvPr id="118" name="墨迹 117"/>
            </p:nvPicPr>
            <p:blipFill>
              <a:blip r:embed="rId218"/>
            </p:blipFill>
            <p:spPr>
              <a:xfrm>
                <a:off x="8315325" y="685800"/>
                <a:ext cx="352425" cy="33020"/>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19" name="墨迹 118"/>
              <p14:cNvContentPartPr/>
              <p14:nvPr/>
            </p14:nvContentPartPr>
            <p14:xfrm>
              <a:off x="8662670" y="647700"/>
              <a:ext cx="9525" cy="360"/>
            </p14:xfrm>
          </p:contentPart>
        </mc:Choice>
        <mc:Fallback xmlns="">
          <p:pic>
            <p:nvPicPr>
              <p:cNvPr id="119" name="墨迹 118"/>
            </p:nvPicPr>
            <p:blipFill>
              <a:blip r:embed="rId130"/>
            </p:blipFill>
            <p:spPr>
              <a:xfrm>
                <a:off x="8662670" y="647700"/>
                <a:ext cx="9525" cy="360"/>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120" name="墨迹 119"/>
              <p14:cNvContentPartPr/>
              <p14:nvPr/>
            </p14:nvContentPartPr>
            <p14:xfrm>
              <a:off x="8534400" y="480695"/>
              <a:ext cx="133350" cy="114300"/>
            </p14:xfrm>
          </p:contentPart>
        </mc:Choice>
        <mc:Fallback xmlns="">
          <p:pic>
            <p:nvPicPr>
              <p:cNvPr id="120" name="墨迹 119"/>
            </p:nvPicPr>
            <p:blipFill>
              <a:blip r:embed="rId221"/>
            </p:blipFill>
            <p:spPr>
              <a:xfrm>
                <a:off x="8534400" y="480695"/>
                <a:ext cx="133350" cy="114300"/>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121" name="墨迹 120"/>
              <p14:cNvContentPartPr/>
              <p14:nvPr/>
            </p14:nvContentPartPr>
            <p14:xfrm>
              <a:off x="8529320" y="480695"/>
              <a:ext cx="14605" cy="85725"/>
            </p14:xfrm>
          </p:contentPart>
        </mc:Choice>
        <mc:Fallback xmlns="">
          <p:pic>
            <p:nvPicPr>
              <p:cNvPr id="121" name="墨迹 120"/>
            </p:nvPicPr>
            <p:blipFill>
              <a:blip r:embed="rId223"/>
            </p:blipFill>
            <p:spPr>
              <a:xfrm>
                <a:off x="8529320" y="480695"/>
                <a:ext cx="14605" cy="85725"/>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122" name="墨迹 121"/>
              <p14:cNvContentPartPr/>
              <p14:nvPr/>
            </p14:nvContentPartPr>
            <p14:xfrm>
              <a:off x="6233795" y="785495"/>
              <a:ext cx="109855" cy="90805"/>
            </p14:xfrm>
          </p:contentPart>
        </mc:Choice>
        <mc:Fallback xmlns="">
          <p:pic>
            <p:nvPicPr>
              <p:cNvPr id="122" name="墨迹 121"/>
            </p:nvPicPr>
            <p:blipFill>
              <a:blip r:embed="rId225"/>
            </p:blipFill>
            <p:spPr>
              <a:xfrm>
                <a:off x="6233795" y="785495"/>
                <a:ext cx="109855" cy="90805"/>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123" name="墨迹 122"/>
              <p14:cNvContentPartPr/>
              <p14:nvPr/>
            </p14:nvContentPartPr>
            <p14:xfrm>
              <a:off x="6153150" y="752475"/>
              <a:ext cx="156845" cy="137795"/>
            </p14:xfrm>
          </p:contentPart>
        </mc:Choice>
        <mc:Fallback xmlns="">
          <p:pic>
            <p:nvPicPr>
              <p:cNvPr id="123" name="墨迹 122"/>
            </p:nvPicPr>
            <p:blipFill>
              <a:blip r:embed="rId227"/>
            </p:blipFill>
            <p:spPr>
              <a:xfrm>
                <a:off x="6153150" y="752475"/>
                <a:ext cx="156845" cy="137795"/>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124" name="墨迹 123"/>
              <p14:cNvContentPartPr/>
              <p14:nvPr/>
            </p14:nvContentPartPr>
            <p14:xfrm>
              <a:off x="8986520" y="709295"/>
              <a:ext cx="1285875" cy="252730"/>
            </p14:xfrm>
          </p:contentPart>
        </mc:Choice>
        <mc:Fallback xmlns="">
          <p:pic>
            <p:nvPicPr>
              <p:cNvPr id="124" name="墨迹 123"/>
            </p:nvPicPr>
            <p:blipFill>
              <a:blip r:embed="rId229"/>
            </p:blipFill>
            <p:spPr>
              <a:xfrm>
                <a:off x="8986520" y="709295"/>
                <a:ext cx="1285875" cy="252730"/>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125" name="墨迹 124"/>
              <p14:cNvContentPartPr/>
              <p14:nvPr/>
            </p14:nvContentPartPr>
            <p14:xfrm>
              <a:off x="10634345" y="914400"/>
              <a:ext cx="85725" cy="4445"/>
            </p14:xfrm>
          </p:contentPart>
        </mc:Choice>
        <mc:Fallback xmlns="">
          <p:pic>
            <p:nvPicPr>
              <p:cNvPr id="125" name="墨迹 124"/>
            </p:nvPicPr>
            <p:blipFill>
              <a:blip r:embed="rId231"/>
            </p:blipFill>
            <p:spPr>
              <a:xfrm>
                <a:off x="10634345" y="914400"/>
                <a:ext cx="85725" cy="4445"/>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126" name="墨迹 125"/>
              <p14:cNvContentPartPr/>
              <p14:nvPr/>
            </p14:nvContentPartPr>
            <p14:xfrm>
              <a:off x="328295" y="6010275"/>
              <a:ext cx="361950" cy="180975"/>
            </p14:xfrm>
          </p:contentPart>
        </mc:Choice>
        <mc:Fallback xmlns="">
          <p:pic>
            <p:nvPicPr>
              <p:cNvPr id="126" name="墨迹 125"/>
            </p:nvPicPr>
            <p:blipFill>
              <a:blip r:embed="rId233"/>
            </p:blipFill>
            <p:spPr>
              <a:xfrm>
                <a:off x="328295" y="6010275"/>
                <a:ext cx="361950" cy="180975"/>
              </a:xfrm>
              <a:prstGeom prst="rect"/>
            </p:spPr>
          </p:pic>
        </mc:Fallback>
      </mc:AlternateContent>
      <mc:AlternateContent xmlns:mc="http://schemas.openxmlformats.org/markup-compatibility/2006" xmlns:p14="http://schemas.microsoft.com/office/powerpoint/2010/main">
        <mc:Choice Requires="p14">
          <p:contentPart r:id="rId234" p14:bwMode="auto">
            <p14:nvContentPartPr>
              <p14:cNvPr id="127" name="墨迹 126"/>
              <p14:cNvContentPartPr/>
              <p14:nvPr/>
            </p14:nvContentPartPr>
            <p14:xfrm>
              <a:off x="252095" y="6252845"/>
              <a:ext cx="276225" cy="119380"/>
            </p14:xfrm>
          </p:contentPart>
        </mc:Choice>
        <mc:Fallback xmlns="">
          <p:pic>
            <p:nvPicPr>
              <p:cNvPr id="127" name="墨迹 126"/>
            </p:nvPicPr>
            <p:blipFill>
              <a:blip r:embed="rId235"/>
            </p:blipFill>
            <p:spPr>
              <a:xfrm>
                <a:off x="252095" y="6252845"/>
                <a:ext cx="276225" cy="119380"/>
              </a:xfrm>
              <a:prstGeom prst="rect"/>
            </p:spPr>
          </p:pic>
        </mc:Fallback>
      </mc:AlternateContent>
      <mc:AlternateContent xmlns:mc="http://schemas.openxmlformats.org/markup-compatibility/2006" xmlns:p14="http://schemas.microsoft.com/office/powerpoint/2010/main">
        <mc:Choice Requires="p14">
          <p:contentPart r:id="rId236" p14:bwMode="auto">
            <p14:nvContentPartPr>
              <p14:cNvPr id="128" name="墨迹 127"/>
              <p14:cNvContentPartPr/>
              <p14:nvPr/>
            </p14:nvContentPartPr>
            <p14:xfrm>
              <a:off x="194945" y="6443345"/>
              <a:ext cx="142875" cy="167005"/>
            </p14:xfrm>
          </p:contentPart>
        </mc:Choice>
        <mc:Fallback xmlns="">
          <p:pic>
            <p:nvPicPr>
              <p:cNvPr id="128" name="墨迹 127"/>
            </p:nvPicPr>
            <p:blipFill>
              <a:blip r:embed="rId237"/>
            </p:blipFill>
            <p:spPr>
              <a:xfrm>
                <a:off x="194945" y="6443345"/>
                <a:ext cx="142875" cy="167005"/>
              </a:xfrm>
              <a:prstGeom prst="rect"/>
            </p:spPr>
          </p:pic>
        </mc:Fallback>
      </mc:AlternateContent>
      <mc:AlternateContent xmlns:mc="http://schemas.openxmlformats.org/markup-compatibility/2006" xmlns:p14="http://schemas.microsoft.com/office/powerpoint/2010/main">
        <mc:Choice Requires="p14">
          <p:contentPart r:id="rId238" p14:bwMode="auto">
            <p14:nvContentPartPr>
              <p14:cNvPr id="129" name="墨迹 128"/>
              <p14:cNvContentPartPr/>
              <p14:nvPr/>
            </p14:nvContentPartPr>
            <p14:xfrm>
              <a:off x="1261745" y="1147445"/>
              <a:ext cx="90805" cy="252730"/>
            </p14:xfrm>
          </p:contentPart>
        </mc:Choice>
        <mc:Fallback xmlns="">
          <p:pic>
            <p:nvPicPr>
              <p:cNvPr id="129" name="墨迹 128"/>
            </p:nvPicPr>
            <p:blipFill>
              <a:blip r:embed="rId239"/>
            </p:blipFill>
            <p:spPr>
              <a:xfrm>
                <a:off x="1261745" y="1147445"/>
                <a:ext cx="90805" cy="252730"/>
              </a:xfrm>
              <a:prstGeom prst="rect"/>
            </p:spPr>
          </p:pic>
        </mc:Fallback>
      </mc:AlternateContent>
      <mc:AlternateContent xmlns:mc="http://schemas.openxmlformats.org/markup-compatibility/2006" xmlns:p14="http://schemas.microsoft.com/office/powerpoint/2010/main">
        <mc:Choice Requires="p14">
          <p:contentPart r:id="rId240" p14:bwMode="auto">
            <p14:nvContentPartPr>
              <p14:cNvPr id="130" name="墨迹 129"/>
              <p14:cNvContentPartPr/>
              <p14:nvPr/>
            </p14:nvContentPartPr>
            <p14:xfrm>
              <a:off x="219075" y="6643370"/>
              <a:ext cx="394970" cy="224155"/>
            </p14:xfrm>
          </p:contentPart>
        </mc:Choice>
        <mc:Fallback xmlns="">
          <p:pic>
            <p:nvPicPr>
              <p:cNvPr id="130" name="墨迹 129"/>
            </p:nvPicPr>
            <p:blipFill>
              <a:blip r:embed="rId241"/>
            </p:blipFill>
            <p:spPr>
              <a:xfrm>
                <a:off x="219075" y="6643370"/>
                <a:ext cx="394970" cy="224155"/>
              </a:xfrm>
              <a:prstGeom prst="rect"/>
            </p:spPr>
          </p:pic>
        </mc:Fallback>
      </mc:AlternateContent>
      <mc:AlternateContent xmlns:mc="http://schemas.openxmlformats.org/markup-compatibility/2006" xmlns:p14="http://schemas.microsoft.com/office/powerpoint/2010/main">
        <mc:Choice Requires="p14">
          <p:contentPart r:id="rId242" p14:bwMode="auto">
            <p14:nvContentPartPr>
              <p14:cNvPr id="131" name="墨迹 130"/>
              <p14:cNvContentPartPr/>
              <p14:nvPr/>
            </p14:nvContentPartPr>
            <p14:xfrm>
              <a:off x="4152900" y="6595745"/>
              <a:ext cx="309245" cy="395605"/>
            </p14:xfrm>
          </p:contentPart>
        </mc:Choice>
        <mc:Fallback xmlns="">
          <p:pic>
            <p:nvPicPr>
              <p:cNvPr id="131" name="墨迹 130"/>
            </p:nvPicPr>
            <p:blipFill>
              <a:blip r:embed="rId243"/>
            </p:blipFill>
            <p:spPr>
              <a:xfrm>
                <a:off x="4152900" y="6595745"/>
                <a:ext cx="309245" cy="395605"/>
              </a:xfrm>
              <a:prstGeom prst="rect"/>
            </p:spPr>
          </p:pic>
        </mc:Fallback>
      </mc:AlternateContent>
      <mc:AlternateContent xmlns:mc="http://schemas.openxmlformats.org/markup-compatibility/2006" xmlns:p14="http://schemas.microsoft.com/office/powerpoint/2010/main">
        <mc:Choice Requires="p14">
          <p:contentPart r:id="rId244" p14:bwMode="auto">
            <p14:nvContentPartPr>
              <p14:cNvPr id="132" name="墨迹 131"/>
              <p14:cNvContentPartPr/>
              <p14:nvPr/>
            </p14:nvContentPartPr>
            <p14:xfrm>
              <a:off x="8572500" y="6214745"/>
              <a:ext cx="114300" cy="14605"/>
            </p14:xfrm>
          </p:contentPart>
        </mc:Choice>
        <mc:Fallback xmlns="">
          <p:pic>
            <p:nvPicPr>
              <p:cNvPr id="132" name="墨迹 131"/>
            </p:nvPicPr>
            <p:blipFill>
              <a:blip r:embed="rId245"/>
            </p:blipFill>
            <p:spPr>
              <a:xfrm>
                <a:off x="8572500" y="6214745"/>
                <a:ext cx="114300" cy="14605"/>
              </a:xfrm>
              <a:prstGeom prst="rect"/>
            </p:spPr>
          </p:pic>
        </mc:Fallback>
      </mc:AlternateContent>
      <mc:AlternateContent xmlns:mc="http://schemas.openxmlformats.org/markup-compatibility/2006" xmlns:p14="http://schemas.microsoft.com/office/powerpoint/2010/main">
        <mc:Choice Requires="p14">
          <p:contentPart r:id="rId246" p14:bwMode="auto">
            <p14:nvContentPartPr>
              <p14:cNvPr id="133" name="墨迹 132"/>
              <p14:cNvContentPartPr/>
              <p14:nvPr/>
            </p14:nvContentPartPr>
            <p14:xfrm>
              <a:off x="9053195" y="6452870"/>
              <a:ext cx="128905" cy="19050"/>
            </p14:xfrm>
          </p:contentPart>
        </mc:Choice>
        <mc:Fallback xmlns="">
          <p:pic>
            <p:nvPicPr>
              <p:cNvPr id="133" name="墨迹 132"/>
            </p:nvPicPr>
            <p:blipFill>
              <a:blip r:embed="rId247"/>
            </p:blipFill>
            <p:spPr>
              <a:xfrm>
                <a:off x="9053195" y="6452870"/>
                <a:ext cx="128905" cy="19050"/>
              </a:xfrm>
              <a:prstGeom prst="rect"/>
            </p:spPr>
          </p:pic>
        </mc:Fallback>
      </mc:AlternateContent>
      <mc:AlternateContent xmlns:mc="http://schemas.openxmlformats.org/markup-compatibility/2006" xmlns:p14="http://schemas.microsoft.com/office/powerpoint/2010/main">
        <mc:Choice Requires="p14">
          <p:contentPart r:id="rId248" p14:bwMode="auto">
            <p14:nvContentPartPr>
              <p14:cNvPr id="134" name="墨迹 133"/>
              <p14:cNvContentPartPr/>
              <p14:nvPr/>
            </p14:nvContentPartPr>
            <p14:xfrm>
              <a:off x="8553450" y="5995670"/>
              <a:ext cx="304800" cy="119380"/>
            </p14:xfrm>
          </p:contentPart>
        </mc:Choice>
        <mc:Fallback xmlns="">
          <p:pic>
            <p:nvPicPr>
              <p:cNvPr id="134" name="墨迹 133"/>
            </p:nvPicPr>
            <p:blipFill>
              <a:blip r:embed="rId249"/>
            </p:blipFill>
            <p:spPr>
              <a:xfrm>
                <a:off x="8553450" y="5995670"/>
                <a:ext cx="304800" cy="119380"/>
              </a:xfrm>
              <a:prstGeom prst="rect"/>
            </p:spPr>
          </p:pic>
        </mc:Fallback>
      </mc:AlternateContent>
      <mc:AlternateContent xmlns:mc="http://schemas.openxmlformats.org/markup-compatibility/2006" xmlns:p14="http://schemas.microsoft.com/office/powerpoint/2010/main">
        <mc:Choice Requires="p14">
          <p:contentPart r:id="rId250" p14:bwMode="auto">
            <p14:nvContentPartPr>
              <p14:cNvPr id="135" name="墨迹 134"/>
              <p14:cNvContentPartPr/>
              <p14:nvPr/>
            </p14:nvContentPartPr>
            <p14:xfrm>
              <a:off x="7919720" y="6286500"/>
              <a:ext cx="228600" cy="9525"/>
            </p14:xfrm>
          </p:contentPart>
        </mc:Choice>
        <mc:Fallback xmlns="">
          <p:pic>
            <p:nvPicPr>
              <p:cNvPr id="135" name="墨迹 134"/>
            </p:nvPicPr>
            <p:blipFill>
              <a:blip r:embed="rId251"/>
            </p:blipFill>
            <p:spPr>
              <a:xfrm>
                <a:off x="7919720" y="6286500"/>
                <a:ext cx="228600" cy="9525"/>
              </a:xfrm>
              <a:prstGeom prst="rect"/>
            </p:spPr>
          </p:pic>
        </mc:Fallback>
      </mc:AlternateContent>
    </p:spTree>
    <p:custDataLst>
      <p:tags r:id="rId252"/>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15" name="图片 14"/>
          <p:cNvPicPr>
            <a:picLocks noChangeAspect="1"/>
          </p:cNvPicPr>
          <p:nvPr>
            <p:custDataLst>
              <p:tags r:id="rId1"/>
            </p:custDataLst>
          </p:nvPr>
        </p:nvPicPr>
        <p:blipFill>
          <a:blip r:embed="rId2"/>
          <a:stretch>
            <a:fillRect/>
          </a:stretch>
        </p:blipFill>
        <p:spPr>
          <a:xfrm>
            <a:off x="8606790" y="4238625"/>
            <a:ext cx="2063750" cy="247713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8605520" y="1604645"/>
            <a:ext cx="2058670" cy="2360295"/>
          </a:xfrm>
          <a:prstGeom prst="rect">
            <a:avLst/>
          </a:prstGeom>
        </p:spPr>
      </p:pic>
      <p:sp>
        <p:nvSpPr>
          <p:cNvPr id="32" name="矩形 31"/>
          <p:cNvSpPr/>
          <p:nvPr>
            <p:custDataLst>
              <p:tags r:id="rId5"/>
            </p:custDataLst>
          </p:nvPr>
        </p:nvSpPr>
        <p:spPr>
          <a:xfrm>
            <a:off x="687363" y="9164"/>
            <a:ext cx="2240280" cy="398780"/>
          </a:xfrm>
          <a:prstGeom prst="rect">
            <a:avLst/>
          </a:prstGeom>
        </p:spPr>
        <p:txBody>
          <a:bodyPr wrap="none">
            <a:spAutoFit/>
          </a:bodyPr>
          <a:p>
            <a:pPr lvl="0" algn="l">
              <a:spcBef>
                <a:spcPct val="30000"/>
              </a:spcBef>
            </a:pPr>
            <a:r>
              <a:rPr lang="en-US" sz="2000" b="1" dirty="0">
                <a:latin typeface="华文楷体" panose="02010600040101010101" pitchFamily="2" charset="-122"/>
                <a:ea typeface="华文楷体" panose="02010600040101010101" pitchFamily="2" charset="-122"/>
                <a:sym typeface="+mn-ea"/>
              </a:rPr>
              <a:t>8.4.2.</a:t>
            </a:r>
            <a:r>
              <a:rPr lang="zh-CN" altLang="en-US" sz="2000" b="1" dirty="0">
                <a:latin typeface="华文楷体" panose="02010600040101010101" pitchFamily="2" charset="-122"/>
                <a:ea typeface="华文楷体" panose="02010600040101010101" pitchFamily="2" charset="-122"/>
                <a:sym typeface="+mn-ea"/>
              </a:rPr>
              <a:t>活跃变量分析</a:t>
            </a:r>
            <a:endParaRPr lang="zh-CN" altLang="en-US" sz="2000" b="1" dirty="0">
              <a:latin typeface="华文楷体" panose="02010600040101010101" pitchFamily="2" charset="-122"/>
              <a:ea typeface="华文楷体" panose="02010600040101010101" pitchFamily="2" charset="-122"/>
            </a:endParaRPr>
          </a:p>
        </p:txBody>
      </p:sp>
      <p:sp>
        <p:nvSpPr>
          <p:cNvPr id="2" name="文本框 1"/>
          <p:cNvSpPr txBox="1"/>
          <p:nvPr>
            <p:custDataLst>
              <p:tags r:id="rId6"/>
            </p:custDataLst>
          </p:nvPr>
        </p:nvSpPr>
        <p:spPr>
          <a:xfrm>
            <a:off x="201295" y="327025"/>
            <a:ext cx="8301355" cy="3295650"/>
          </a:xfrm>
          <a:prstGeom prst="rect">
            <a:avLst/>
          </a:prstGeom>
          <a:noFill/>
        </p:spPr>
        <p:txBody>
          <a:bodyPr wrap="square" rtlCol="0" anchor="t">
            <a:noAutofit/>
          </a:bodyPr>
          <a:p>
            <a:pPr marL="0" lvl="1" indent="457200" algn="just" fontAlgn="auto">
              <a:lnSpc>
                <a:spcPct val="100000"/>
              </a:lnSpc>
              <a:buClrTx/>
              <a:buNone/>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活跃变量</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对于</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变量x</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和</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程序点p</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，如果在流图中沿着从p开始的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某条路径</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会引用变量x在p点的值，则称变量</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x在点p是活跃的</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，否则称变量x在点p不活跃</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457200" fontAlgn="auto">
              <a:lnSpc>
                <a:spcPct val="100000"/>
              </a:lnSpc>
              <a:buClrTx/>
              <a:buNone/>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分析任务</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x在程序点p处的定值在哪里会被使用</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endParaRPr>
          </a:p>
          <a:p>
            <a:pPr marL="0" lvl="1" indent="457200" fontAlgn="auto">
              <a:lnSpc>
                <a:spcPct val="100000"/>
              </a:lnSpc>
              <a:buClrTx/>
              <a:buNone/>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数据流方程：逆向数据流问题</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marR="0" lvl="0" indent="457200" algn="l" defTabSz="914400" rtl="0" fontAlgn="base">
              <a:lnSpc>
                <a:spcPct val="100000"/>
              </a:lnSpc>
              <a:spcBef>
                <a:spcPct val="20000"/>
              </a:spcBef>
              <a:spcAft>
                <a:spcPct val="0"/>
              </a:spcAft>
              <a:buClr>
                <a:srgbClr val="31B6FD"/>
              </a:buClr>
              <a:buSzPct val="100000"/>
              <a:buFontTx/>
              <a:buNone/>
              <a:defRPr/>
            </a:pPr>
            <a:r>
              <a:rPr lang="en-US" altLang="zh-CN" b="1" i="1"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IN</a:t>
            </a:r>
            <a:r>
              <a:rPr lang="en-US" altLang="zh-CN" b="1"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EXIT</a:t>
            </a:r>
            <a:r>
              <a:rPr lang="en-US" altLang="zh-CN" b="1"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 </a:t>
            </a:r>
            <a:r>
              <a:rPr lang="el-GR" altLang="zh-CN" b="1" i="1"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Φ</a:t>
            </a:r>
            <a:r>
              <a:rPr lang="en-US" altLang="zh-CN" b="1"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a:t>
            </a:r>
            <a:endParaRPr lang="en-US" altLang="zh-CN" b="1"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0" marR="0" lvl="0" indent="457200" algn="l" defTabSz="914400" rtl="0" fontAlgn="base">
              <a:lnSpc>
                <a:spcPct val="100000"/>
              </a:lnSpc>
              <a:spcBef>
                <a:spcPct val="20000"/>
              </a:spcBef>
              <a:spcAft>
                <a:spcPct val="0"/>
              </a:spcAft>
              <a:buClr>
                <a:srgbClr val="31B6FD"/>
              </a:buClr>
              <a:buSzPct val="100000"/>
              <a:buFontTx/>
              <a:buNone/>
              <a:defRPr/>
            </a:pPr>
            <a:r>
              <a:rPr lang="en-US" altLang="zh-CN" b="1" i="1"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IN</a:t>
            </a:r>
            <a:r>
              <a:rPr lang="en-US" altLang="zh-CN" b="1"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b="1"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 </a:t>
            </a:r>
            <a:r>
              <a:rPr lang="el-GR" altLang="zh-CN" b="1" i="1"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Φ</a:t>
            </a:r>
            <a:endParaRPr lang="el-GR" altLang="zh-CN" b="1" i="1"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0" marR="0" lvl="0" indent="457200" algn="l" defTabSz="914400" rtl="0" fontAlgn="base">
              <a:lnSpc>
                <a:spcPct val="100000"/>
              </a:lnSpc>
              <a:spcBef>
                <a:spcPct val="20000"/>
              </a:spcBef>
              <a:spcAft>
                <a:spcPct val="0"/>
              </a:spcAft>
              <a:buClr>
                <a:srgbClr val="31B6FD"/>
              </a:buClr>
              <a:buSzPct val="100000"/>
              <a:buFontTx/>
              <a:buNone/>
              <a:defRPr/>
            </a:pPr>
            <a:r>
              <a:rPr lang="en-US" altLang="zh-CN" b="1" i="1"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OUT</a:t>
            </a:r>
            <a:r>
              <a:rPr lang="en-US" altLang="zh-CN" b="1"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b="1"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 </a:t>
            </a:r>
            <a:r>
              <a:rPr lang="en-US" altLang="zh-CN" b="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baseline="-3000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S</a:t>
            </a:r>
            <a:r>
              <a:rPr lang="zh-CN" altLang="en-US" b="1" baseline="-3000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是</a:t>
            </a:r>
            <a:r>
              <a:rPr lang="en-US" altLang="zh-CN" b="1" i="1" baseline="-3000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zh-CN" altLang="en-US" b="1" baseline="-3000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的一个后继</a:t>
            </a:r>
            <a:r>
              <a:rPr lang="en-US" altLang="zh-CN" b="1" baseline="-3000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IN</a:t>
            </a:r>
            <a:r>
              <a:rPr lang="en-US" altLang="zh-CN" b="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S</a:t>
            </a:r>
            <a:r>
              <a:rPr lang="en-US" altLang="zh-CN" b="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endParaRPr kumimoji="0" lang="en-US" altLang="zh-CN" b="1"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457200" algn="l" defTabSz="914400" rtl="0" fontAlgn="base">
              <a:lnSpc>
                <a:spcPct val="100000"/>
              </a:lnSpc>
              <a:spcBef>
                <a:spcPct val="20000"/>
              </a:spcBef>
              <a:spcAft>
                <a:spcPct val="0"/>
              </a:spcAft>
              <a:buClr>
                <a:srgbClr val="31B6FD"/>
              </a:buClr>
              <a:buSzPct val="100000"/>
              <a:buFontTx/>
              <a:buNone/>
              <a:defRPr/>
            </a:pPr>
            <a:r>
              <a:rPr lang="en-US" altLang="zh-CN" b="1" i="1"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IN</a:t>
            </a:r>
            <a:r>
              <a:rPr lang="en-US" altLang="zh-CN" b="1"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b="1"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 </a:t>
            </a:r>
            <a:r>
              <a:rPr lang="en-US" altLang="zh-CN" b="1" i="1" noProof="0" dirty="0" err="1">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use</a:t>
            </a:r>
            <a:r>
              <a:rPr lang="en-US" altLang="zh-CN" b="1" i="1" baseline="-30000" noProof="0" dirty="0" err="1">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b="1" i="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OUT</a:t>
            </a:r>
            <a:r>
              <a:rPr lang="en-US" altLang="zh-CN" b="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b="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 </a:t>
            </a:r>
            <a:r>
              <a:rPr lang="en-US" altLang="zh-CN" b="1" i="1" noProof="0" dirty="0" err="1">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def</a:t>
            </a:r>
            <a:r>
              <a:rPr lang="en-US" altLang="zh-CN" b="1" i="1" baseline="-30000" noProof="0" dirty="0" err="1">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b="1" i="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 </a:t>
            </a:r>
            <a:endParaRPr lang="en-US" altLang="zh-CN" b="1">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0" lvl="1" indent="0" fontAlgn="auto">
              <a:lnSpc>
                <a:spcPct val="100000"/>
              </a:lnSpc>
              <a:spcBef>
                <a:spcPts val="0"/>
              </a:spcBef>
              <a:buClrTx/>
              <a:buNone/>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分析结果</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的表示：</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0" fontAlgn="auto">
              <a:lnSpc>
                <a:spcPct val="100000"/>
              </a:lnSpc>
              <a:spcBef>
                <a:spcPts val="0"/>
              </a:spcBef>
              <a:buClrTx/>
              <a:buNone/>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du链 (定值-引用链)：定值所有能够到达的引用的集合</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defRPr/>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主要用途</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删除无用赋值</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寄存器分配</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3" name="矩形 2"/>
          <p:cNvSpPr/>
          <p:nvPr>
            <p:custDataLst>
              <p:tags r:id="rId7"/>
            </p:custDataLst>
          </p:nvPr>
        </p:nvSpPr>
        <p:spPr>
          <a:xfrm>
            <a:off x="291758" y="3620409"/>
            <a:ext cx="2494915" cy="398780"/>
          </a:xfrm>
          <a:prstGeom prst="rect">
            <a:avLst/>
          </a:prstGeom>
        </p:spPr>
        <p:txBody>
          <a:bodyPr wrap="none">
            <a:spAutoFit/>
          </a:bodyPr>
          <a:p>
            <a:pPr lvl="0" algn="l">
              <a:spcBef>
                <a:spcPct val="30000"/>
              </a:spcBef>
            </a:pPr>
            <a:r>
              <a:rPr lang="en-US" sz="2000" b="1" dirty="0">
                <a:latin typeface="华文楷体" panose="02010600040101010101" pitchFamily="2" charset="-122"/>
                <a:ea typeface="华文楷体" panose="02010600040101010101" pitchFamily="2" charset="-122"/>
                <a:sym typeface="+mn-ea"/>
              </a:rPr>
              <a:t>8.4.3.</a:t>
            </a:r>
            <a:r>
              <a:rPr lang="zh-CN" altLang="en-US" sz="2000" b="1" dirty="0">
                <a:latin typeface="华文楷体" panose="02010600040101010101" pitchFamily="2" charset="-122"/>
                <a:ea typeface="华文楷体" panose="02010600040101010101" pitchFamily="2" charset="-122"/>
                <a:sym typeface="+mn-ea"/>
              </a:rPr>
              <a:t>可用表达式分析</a:t>
            </a:r>
            <a:endParaRPr lang="zh-CN" altLang="en-US" sz="2000" b="1" dirty="0">
              <a:latin typeface="华文楷体" panose="02010600040101010101" pitchFamily="2" charset="-122"/>
              <a:ea typeface="华文楷体" panose="02010600040101010101" pitchFamily="2" charset="-122"/>
            </a:endParaRPr>
          </a:p>
        </p:txBody>
      </p:sp>
      <p:sp>
        <p:nvSpPr>
          <p:cNvPr id="4" name="文本框 3"/>
          <p:cNvSpPr txBox="1"/>
          <p:nvPr>
            <p:custDataLst>
              <p:tags r:id="rId8"/>
            </p:custDataLst>
          </p:nvPr>
        </p:nvSpPr>
        <p:spPr>
          <a:xfrm>
            <a:off x="33020" y="3964940"/>
            <a:ext cx="9554845" cy="2557780"/>
          </a:xfrm>
          <a:prstGeom prst="rect">
            <a:avLst/>
          </a:prstGeom>
          <a:noFill/>
        </p:spPr>
        <p:txBody>
          <a:bodyPr wrap="square" rtlCol="0" anchor="t">
            <a:noAutofit/>
          </a:bodyPr>
          <a:p>
            <a:pPr marL="0" lvl="1" indent="457200" fontAlgn="auto">
              <a:lnSpc>
                <a:spcPct val="100000"/>
              </a:lnSpc>
              <a:buClrTx/>
              <a:buNone/>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可用表达式：如果从流图的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首节点</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到达程序点 p的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每条路径</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都对表达式</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x op y</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进行计算，并且从最后一个这样的计算到点p之间</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没有再次对x或y定值</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，那么表达式</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x op y</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在点 </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p</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是</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可用</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的</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457200" fontAlgn="auto">
              <a:lnSpc>
                <a:spcPct val="100000"/>
              </a:lnSpc>
              <a:buClrTx/>
              <a:buNone/>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数据流方程：</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marR="0" lvl="1" indent="457200" algn="l" defTabSz="914400" rtl="0" eaLnBrk="1" fontAlgn="base" latinLnBrk="0" hangingPunct="1">
              <a:lnSpc>
                <a:spcPct val="100000"/>
              </a:lnSpc>
              <a:spcBef>
                <a:spcPct val="20000"/>
              </a:spcBef>
              <a:spcAft>
                <a:spcPct val="0"/>
              </a:spcAft>
              <a:buClr>
                <a:srgbClr val="5EAEFF"/>
              </a:buClr>
              <a:buSzPct val="60000"/>
              <a:buFontTx/>
              <a:buNone/>
              <a:defRPr/>
            </a:pPr>
            <a:r>
              <a:rPr lang="en-US" altLang="zh-CN" b="1" i="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OUT</a:t>
            </a:r>
            <a:r>
              <a:rPr lang="en-US" altLang="zh-CN" b="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ENTRY</a:t>
            </a:r>
            <a:r>
              <a:rPr lang="en-US" altLang="zh-CN" b="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 </a:t>
            </a:r>
            <a:r>
              <a:rPr lang="el-GR" altLang="zh-CN" b="1" i="1" noProof="0" dirty="0">
                <a:ln>
                  <a:noFill/>
                </a:ln>
                <a:solidFill>
                  <a:schemeClr val="tx1"/>
                </a:solidFill>
                <a:effectLst/>
                <a:uLnTx/>
                <a:uFillTx/>
                <a:latin typeface="Times New Roman" panose="02020603050405020304" pitchFamily="18" charset="0"/>
                <a:ea typeface="楷体_GB2312"/>
                <a:cs typeface="Times New Roman" panose="02020603050405020304" pitchFamily="18" charset="0"/>
                <a:sym typeface="+mn-ea"/>
              </a:rPr>
              <a:t>Φ</a:t>
            </a:r>
            <a:r>
              <a:rPr lang="en-US" altLang="zh-CN" b="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a:t>
            </a:r>
            <a:endParaRPr lang="en-US" altLang="zh-CN" b="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0" marR="0" lvl="1" indent="457200" algn="l" defTabSz="914400" rtl="0" eaLnBrk="1" fontAlgn="base" latinLnBrk="0" hangingPunct="1">
              <a:lnSpc>
                <a:spcPct val="100000"/>
              </a:lnSpc>
              <a:spcBef>
                <a:spcPct val="20000"/>
              </a:spcBef>
              <a:spcAft>
                <a:spcPct val="0"/>
              </a:spcAft>
              <a:buClr>
                <a:srgbClr val="5EAEFF"/>
              </a:buClr>
              <a:buSzPct val="60000"/>
              <a:buFontTx/>
              <a:buNone/>
              <a:defRPr/>
            </a:pPr>
            <a:r>
              <a:rPr lang="en-US" altLang="zh-CN" b="1" i="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OUT</a:t>
            </a:r>
            <a:r>
              <a:rPr lang="en-US" altLang="zh-CN" b="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b="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 </a:t>
            </a:r>
            <a:r>
              <a:rPr lang="en-US" altLang="zh-CN" b="1" i="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U</a:t>
            </a:r>
            <a:r>
              <a:rPr lang="en-US" altLang="zh-CN" b="1" i="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en-US" altLang="zh-CN" b="1" i="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0" marR="0" lvl="1" indent="457200" algn="l" defTabSz="914400" rtl="0" eaLnBrk="1" fontAlgn="base" latinLnBrk="0" hangingPunct="1">
              <a:lnSpc>
                <a:spcPct val="100000"/>
              </a:lnSpc>
              <a:spcBef>
                <a:spcPct val="20000"/>
              </a:spcBef>
              <a:spcAft>
                <a:spcPct val="0"/>
              </a:spcAft>
              <a:buClr>
                <a:srgbClr val="5EAEFF"/>
              </a:buClr>
              <a:buSzPct val="60000"/>
              <a:buFontTx/>
              <a:buNone/>
              <a:defRPr/>
            </a:pPr>
            <a:r>
              <a:rPr lang="en-US" altLang="zh-CN" b="1" i="1" noProof="0" dirty="0">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IN</a:t>
            </a:r>
            <a:r>
              <a:rPr lang="en-US" altLang="zh-CN" b="1" noProof="0" dirty="0">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b="1" noProof="0" dirty="0">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noProof="0" dirty="0">
                <a:ln>
                  <a:noFill/>
                </a:ln>
                <a:effectLst/>
                <a:uLnTx/>
                <a:uFillTx/>
                <a:latin typeface="Times New Roman" panose="02020603050405020304" pitchFamily="18" charset="0"/>
                <a:ea typeface="楷体_GB2312"/>
                <a:cs typeface="Times New Roman" panose="02020603050405020304" pitchFamily="18" charset="0"/>
                <a:sym typeface="+mn-ea"/>
              </a:rPr>
              <a:t> </a:t>
            </a:r>
            <a:r>
              <a:rPr lang="en-US" altLang="zh-CN" b="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a:t>
            </a:r>
            <a:r>
              <a:rPr lang="en-US" altLang="zh-CN" b="1" i="1" baseline="-3000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P</a:t>
            </a:r>
            <a:r>
              <a:rPr lang="zh-CN" altLang="en-US" b="1" baseline="-3000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是</a:t>
            </a:r>
            <a:r>
              <a:rPr lang="en-US" altLang="zh-CN" b="1" i="1" baseline="-3000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zh-CN" altLang="en-US" b="1" baseline="-3000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的一个前驱</a:t>
            </a:r>
            <a:r>
              <a:rPr lang="en-US" altLang="zh-CN" b="1" i="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OUT</a:t>
            </a:r>
            <a:r>
              <a:rPr lang="en-US" altLang="zh-CN" b="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a:t>
            </a:r>
            <a:r>
              <a:rPr lang="en-US" altLang="zh-CN" b="1" i="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P</a:t>
            </a:r>
            <a:r>
              <a:rPr lang="en-US" altLang="zh-CN" b="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 </a:t>
            </a:r>
            <a:endParaRPr lang="en-US" altLang="zh-CN" b="1" noProof="0" dirty="0">
              <a:ln>
                <a:noFill/>
              </a:ln>
              <a:effectLst/>
              <a:uLnTx/>
              <a:uFillTx/>
              <a:latin typeface="Times New Roman" panose="02020603050405020304" pitchFamily="18" charset="0"/>
              <a:ea typeface="楷体_GB2312"/>
              <a:cs typeface="Times New Roman" panose="02020603050405020304" pitchFamily="18" charset="0"/>
              <a:sym typeface="+mn-ea"/>
            </a:endParaRPr>
          </a:p>
          <a:p>
            <a:pPr marL="0" marR="0" lvl="1" indent="457200" algn="l" defTabSz="914400" rtl="0" eaLnBrk="1" fontAlgn="base" latinLnBrk="0" hangingPunct="1">
              <a:lnSpc>
                <a:spcPct val="100000"/>
              </a:lnSpc>
              <a:spcBef>
                <a:spcPct val="20000"/>
              </a:spcBef>
              <a:spcAft>
                <a:spcPct val="0"/>
              </a:spcAft>
              <a:buClr>
                <a:srgbClr val="5EAEFF"/>
              </a:buClr>
              <a:buSzPct val="60000"/>
              <a:buFontTx/>
              <a:buNone/>
              <a:defRPr/>
            </a:pPr>
            <a:r>
              <a:rPr lang="en-US" altLang="zh-CN" b="1" i="1" noProof="0" dirty="0">
                <a:ln>
                  <a:noFill/>
                </a:ln>
                <a:solidFill>
                  <a:schemeClr val="tx1"/>
                </a:solidFill>
                <a:effectLst/>
                <a:uLnTx/>
                <a:uFillTx/>
                <a:latin typeface="Times New Roman" panose="02020603050405020304" pitchFamily="18" charset="0"/>
                <a:ea typeface="楷体_GB2312"/>
                <a:cs typeface="Times New Roman" panose="02020603050405020304" pitchFamily="18" charset="0"/>
                <a:sym typeface="+mn-ea"/>
              </a:rPr>
              <a:t>OUT</a:t>
            </a:r>
            <a:r>
              <a:rPr lang="en-US" altLang="zh-CN" b="1" noProof="0" dirty="0">
                <a:ln>
                  <a:noFill/>
                </a:ln>
                <a:solidFill>
                  <a:schemeClr val="tx1"/>
                </a:solidFill>
                <a:effectLst/>
                <a:uLnTx/>
                <a:uFillTx/>
                <a:latin typeface="Times New Roman" panose="02020603050405020304" pitchFamily="18" charset="0"/>
                <a:ea typeface="楷体_GB2312"/>
                <a:cs typeface="Times New Roman" panose="02020603050405020304" pitchFamily="18" charset="0"/>
                <a:sym typeface="+mn-ea"/>
              </a:rPr>
              <a:t>[</a:t>
            </a:r>
            <a:r>
              <a:rPr lang="en-US" altLang="zh-CN" b="1" i="1" noProof="0" dirty="0">
                <a:ln>
                  <a:noFill/>
                </a:ln>
                <a:solidFill>
                  <a:schemeClr val="tx1"/>
                </a:solidFill>
                <a:effectLst/>
                <a:uLnTx/>
                <a:uFillTx/>
                <a:latin typeface="Times New Roman" panose="02020603050405020304" pitchFamily="18" charset="0"/>
                <a:ea typeface="楷体_GB2312"/>
                <a:cs typeface="Times New Roman" panose="02020603050405020304" pitchFamily="18" charset="0"/>
                <a:sym typeface="+mn-ea"/>
              </a:rPr>
              <a:t>B</a:t>
            </a:r>
            <a:r>
              <a:rPr lang="en-US" altLang="zh-CN" b="1" noProof="0" dirty="0">
                <a:ln>
                  <a:noFill/>
                </a:ln>
                <a:solidFill>
                  <a:schemeClr val="tx1"/>
                </a:solidFill>
                <a:effectLst/>
                <a:uLnTx/>
                <a:uFillTx/>
                <a:latin typeface="Times New Roman" panose="02020603050405020304" pitchFamily="18" charset="0"/>
                <a:ea typeface="楷体_GB2312"/>
                <a:cs typeface="Times New Roman" panose="02020603050405020304" pitchFamily="18" charset="0"/>
                <a:sym typeface="+mn-ea"/>
              </a:rPr>
              <a:t>]= </a:t>
            </a:r>
            <a:r>
              <a:rPr lang="en-US" altLang="zh-CN" b="1" i="1" noProof="0" dirty="0" err="1">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e_gen</a:t>
            </a:r>
            <a:r>
              <a:rPr lang="en-US" altLang="zh-CN" b="1" i="1" baseline="-30000" noProof="0" dirty="0" err="1">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B</a:t>
            </a:r>
            <a:r>
              <a:rPr lang="en-US" altLang="zh-CN" b="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 </a:t>
            </a:r>
            <a:r>
              <a:rPr lang="en-US" altLang="zh-CN" b="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a:t>
            </a:r>
            <a:r>
              <a:rPr lang="en-US" altLang="zh-CN" b="1" i="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IN</a:t>
            </a:r>
            <a:r>
              <a:rPr lang="en-US" altLang="zh-CN" b="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a:t>
            </a:r>
            <a:r>
              <a:rPr lang="en-US" altLang="zh-CN" b="1" i="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B</a:t>
            </a:r>
            <a:r>
              <a:rPr lang="en-US" altLang="zh-CN" b="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 </a:t>
            </a:r>
            <a:r>
              <a:rPr lang="en-US" altLang="zh-CN" b="1" i="1" noProof="0" dirty="0" err="1">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e_kill</a:t>
            </a:r>
            <a:r>
              <a:rPr lang="en-US" altLang="zh-CN" b="1" i="1" baseline="-30000" noProof="0" dirty="0" err="1">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B</a:t>
            </a:r>
            <a:r>
              <a:rPr lang="en-US" altLang="zh-CN" b="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a:t>
            </a:r>
            <a:endParaRPr lang="en-US" altLang="zh-CN" b="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endParaRPr>
          </a:p>
          <a:p>
            <a:pPr marL="271780" marR="0" lvl="0" indent="-271780" algn="l" defTabSz="914400" rtl="0" eaLnBrk="1" fontAlgn="base" latinLnBrk="0" hangingPunct="1">
              <a:lnSpc>
                <a:spcPct val="100000"/>
              </a:lnSpc>
              <a:spcBef>
                <a:spcPct val="20000"/>
              </a:spcBef>
              <a:spcAft>
                <a:spcPct val="0"/>
              </a:spcAft>
              <a:buClr>
                <a:srgbClr val="31B6FD"/>
              </a:buClr>
              <a:buSzPct val="100000"/>
              <a:buFontTx/>
              <a:buNone/>
              <a:defRPr/>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主要用途</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消除全局公共子表达式</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复制传播</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6" name="文本框 5"/>
          <p:cNvSpPr txBox="1"/>
          <p:nvPr/>
        </p:nvSpPr>
        <p:spPr>
          <a:xfrm>
            <a:off x="2417445" y="1481455"/>
            <a:ext cx="6156325" cy="737235"/>
          </a:xfrm>
          <a:prstGeom prst="rect">
            <a:avLst/>
          </a:prstGeom>
          <a:noFill/>
        </p:spPr>
        <p:txBody>
          <a:bodyPr wrap="square" rtlCol="0" anchor="t">
            <a:spAutoFit/>
          </a:bodyPr>
          <a:p>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use</a:t>
            </a:r>
            <a:r>
              <a:rPr lang="zh-CN" altLang="en-US" sz="1400" b="1" baseline="-25000" dirty="0">
                <a:latin typeface="华文楷体" panose="02010600040101010101" pitchFamily="2" charset="-122"/>
                <a:ea typeface="华文楷体" panose="02010600040101010101" pitchFamily="2" charset="-122"/>
                <a:cs typeface="华文楷体" panose="02010600040101010101" pitchFamily="2" charset="-122"/>
                <a:sym typeface="+mn-ea"/>
              </a:rPr>
              <a:t>B</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 ：在基本块B中引用，但是</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引用前</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在B中</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没有被定值</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的变量集合</a:t>
            </a:r>
            <a:endPar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def</a:t>
            </a:r>
            <a:r>
              <a:rPr lang="zh-CN" altLang="en-US" sz="1400" b="1" baseline="-25000" dirty="0">
                <a:latin typeface="华文楷体" panose="02010600040101010101" pitchFamily="2" charset="-122"/>
                <a:ea typeface="华文楷体" panose="02010600040101010101" pitchFamily="2" charset="-122"/>
                <a:cs typeface="华文楷体" panose="02010600040101010101" pitchFamily="2" charset="-122"/>
                <a:sym typeface="+mn-ea"/>
              </a:rPr>
              <a:t>B</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 ：在基本块B中定值，但是</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定值前</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在B中</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没有被引用</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的变量的集合</a:t>
            </a:r>
            <a:endPar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use</a:t>
            </a:r>
            <a:r>
              <a:rPr lang="zh-CN" altLang="en-US" sz="1400" b="1" baseline="-25000" dirty="0">
                <a:latin typeface="华文楷体" panose="02010600040101010101" pitchFamily="2" charset="-122"/>
                <a:ea typeface="华文楷体" panose="02010600040101010101" pitchFamily="2" charset="-122"/>
                <a:cs typeface="华文楷体" panose="02010600040101010101" pitchFamily="2" charset="-122"/>
                <a:sym typeface="+mn-ea"/>
              </a:rPr>
              <a:t>B</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和def</a:t>
            </a:r>
            <a:r>
              <a:rPr lang="zh-CN" altLang="en-US" sz="1400" b="1" baseline="-25000" dirty="0">
                <a:latin typeface="华文楷体" panose="02010600040101010101" pitchFamily="2" charset="-122"/>
                <a:ea typeface="华文楷体" panose="02010600040101010101" pitchFamily="2" charset="-122"/>
                <a:cs typeface="华文楷体" panose="02010600040101010101" pitchFamily="2" charset="-122"/>
                <a:sym typeface="+mn-ea"/>
              </a:rPr>
              <a:t>B</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的值可以直接从流图计算出来，因此在方程中作为已知量</a:t>
            </a:r>
            <a:endPar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endParaRPr>
          </a:p>
        </p:txBody>
      </p:sp>
      <p:pic>
        <p:nvPicPr>
          <p:cNvPr id="9" name="图片 8"/>
          <p:cNvPicPr>
            <a:picLocks noChangeAspect="1"/>
          </p:cNvPicPr>
          <p:nvPr>
            <p:custDataLst>
              <p:tags r:id="rId9"/>
            </p:custDataLst>
          </p:nvPr>
        </p:nvPicPr>
        <p:blipFill>
          <a:blip r:embed="rId10"/>
          <a:stretch>
            <a:fillRect/>
          </a:stretch>
        </p:blipFill>
        <p:spPr>
          <a:xfrm>
            <a:off x="10831830" y="1481455"/>
            <a:ext cx="1407160" cy="2360295"/>
          </a:xfrm>
          <a:prstGeom prst="rect">
            <a:avLst/>
          </a:prstGeom>
        </p:spPr>
      </p:pic>
      <p:pic>
        <p:nvPicPr>
          <p:cNvPr id="11" name="图片 10"/>
          <p:cNvPicPr>
            <a:picLocks noChangeAspect="1"/>
          </p:cNvPicPr>
          <p:nvPr>
            <p:custDataLst>
              <p:tags r:id="rId11"/>
            </p:custDataLst>
          </p:nvPr>
        </p:nvPicPr>
        <p:blipFill>
          <a:blip r:embed="rId12"/>
          <a:stretch>
            <a:fillRect/>
          </a:stretch>
        </p:blipFill>
        <p:spPr>
          <a:xfrm>
            <a:off x="7207885" y="2378075"/>
            <a:ext cx="1057275" cy="1163955"/>
          </a:xfrm>
          <a:prstGeom prst="rect">
            <a:avLst/>
          </a:prstGeom>
        </p:spPr>
      </p:pic>
      <p:pic>
        <p:nvPicPr>
          <p:cNvPr id="12" name="图片 11"/>
          <p:cNvPicPr>
            <a:picLocks noChangeAspect="1"/>
          </p:cNvPicPr>
          <p:nvPr>
            <p:custDataLst>
              <p:tags r:id="rId13"/>
            </p:custDataLst>
          </p:nvPr>
        </p:nvPicPr>
        <p:blipFill>
          <a:blip r:embed="rId14"/>
          <a:stretch>
            <a:fillRect/>
          </a:stretch>
        </p:blipFill>
        <p:spPr>
          <a:xfrm>
            <a:off x="5989320" y="2378075"/>
            <a:ext cx="1024890" cy="1163320"/>
          </a:xfrm>
          <a:prstGeom prst="rect">
            <a:avLst/>
          </a:prstGeom>
        </p:spPr>
      </p:pic>
      <p:sp>
        <p:nvSpPr>
          <p:cNvPr id="13" name="文本框 12"/>
          <p:cNvSpPr txBox="1"/>
          <p:nvPr/>
        </p:nvSpPr>
        <p:spPr>
          <a:xfrm>
            <a:off x="2849245" y="4570095"/>
            <a:ext cx="6010275" cy="953135"/>
          </a:xfrm>
          <a:prstGeom prst="rect">
            <a:avLst/>
          </a:prstGeom>
          <a:noFill/>
        </p:spPr>
        <p:txBody>
          <a:bodyPr wrap="square" rtlCol="0" anchor="t">
            <a:spAutoFit/>
          </a:bodyPr>
          <a:p>
            <a:pPr marL="0" lvl="1" indent="0" fontAlgn="auto">
              <a:lnSpc>
                <a:spcPct val="100000"/>
              </a:lnSpc>
              <a:buClrTx/>
              <a:buNone/>
            </a:pPr>
            <a:r>
              <a:rPr lang="en-US" altLang="zh-CN" sz="1400" b="1" i="1">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e_gen</a:t>
            </a:r>
            <a:r>
              <a:rPr lang="en-US" altLang="zh-CN" sz="1400" b="1" i="1" baseline="-3000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sz="1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zh-CN" altLang="en-US" sz="1400" b="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：基本块</a:t>
            </a:r>
            <a:r>
              <a:rPr lang="en-US" altLang="zh-CN" sz="1400" b="1" i="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B</a:t>
            </a:r>
            <a:r>
              <a:rPr lang="zh-CN" altLang="en-US" sz="1400" b="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所生成的可用表达式的集合</a:t>
            </a:r>
            <a:endParaRPr lang="zh-CN" altLang="en-US" sz="1400" b="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0" fontAlgn="auto">
              <a:lnSpc>
                <a:spcPct val="100000"/>
              </a:lnSpc>
              <a:buClrTx/>
              <a:buNone/>
            </a:pPr>
            <a:r>
              <a:rPr lang="en-US" altLang="zh-CN" sz="1400" b="1" i="1">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e_kill</a:t>
            </a:r>
            <a:r>
              <a:rPr lang="en-US" altLang="zh-CN" sz="1400" b="1" i="1" baseline="-3000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sz="1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zh-CN" altLang="en-US" sz="1400" b="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：基本块</a:t>
            </a:r>
            <a:r>
              <a:rPr lang="en-US" altLang="zh-CN" sz="1400" b="1" i="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B</a:t>
            </a:r>
            <a:r>
              <a:rPr lang="zh-CN" altLang="en-US" sz="1400" b="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所杀死的</a:t>
            </a:r>
            <a:r>
              <a:rPr lang="en-US" altLang="zh-CN" sz="1400" b="1" i="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U</a:t>
            </a:r>
            <a:r>
              <a:rPr lang="zh-CN" altLang="en-US" sz="1400" b="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中的可用表达式的集合</a:t>
            </a:r>
            <a:endParaRPr lang="zh-CN" altLang="en-US" sz="1400" b="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2" indent="0" fontAlgn="auto">
              <a:lnSpc>
                <a:spcPct val="100000"/>
              </a:lnSpc>
              <a:buClrTx/>
              <a:buNone/>
            </a:pPr>
            <a:r>
              <a:rPr lang="en-US" altLang="zh-CN" sz="1400" b="1" i="1">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U</a:t>
            </a:r>
            <a:r>
              <a:rPr lang="en-US" altLang="zh-CN" sz="1400" b="1" i="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a:t>
            </a:r>
            <a:r>
              <a:rPr lang="zh-CN" altLang="en-US" sz="1400" b="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：所有出现在程序中一个或多个语句的右部的表达式的全集</a:t>
            </a:r>
            <a:endParaRPr lang="zh-CN" altLang="en-US" sz="1400" b="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2" indent="0" fontAlgn="auto">
              <a:lnSpc>
                <a:spcPct val="100000"/>
              </a:lnSpc>
              <a:buClrTx/>
              <a:buNone/>
            </a:pPr>
            <a:r>
              <a:rPr lang="zh-CN" altLang="en-US" sz="1400" b="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将</a:t>
            </a:r>
            <a:r>
              <a:rPr lang="zh-CN" altLang="en-US" sz="1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OUT</a:t>
            </a:r>
            <a:r>
              <a:rPr lang="zh-CN" altLang="en-US" sz="1400" b="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集合初始化为</a:t>
            </a:r>
            <a:r>
              <a:rPr lang="en-US" altLang="zh-CN" sz="1400" b="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U</a:t>
            </a:r>
            <a:r>
              <a:rPr lang="en-US" altLang="zh-CN" sz="1400" b="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sz="1400" b="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主要是为了解决</a:t>
            </a:r>
            <a:r>
              <a:rPr lang="en-US" altLang="zh-CN" sz="1400" b="1" noProof="0" dirty="0">
                <a:ln>
                  <a:noFill/>
                </a:ln>
                <a:solidFill>
                  <a:schemeClr val="tx1"/>
                </a:solidFill>
                <a:effectLst/>
                <a:uLnTx/>
                <a:uFillTx/>
                <a:latin typeface="Times New Roman" panose="02020603050405020304" pitchFamily="18" charset="0"/>
                <a:ea typeface="楷体_GB2312"/>
                <a:cs typeface="Times New Roman" panose="02020603050405020304" pitchFamily="18" charset="0"/>
                <a:sym typeface="+mn-ea"/>
              </a:rPr>
              <a:t> ∩</a:t>
            </a:r>
            <a:r>
              <a:rPr lang="zh-CN" altLang="en-US" sz="1400" b="1" noProof="0" dirty="0">
                <a:ln>
                  <a:noFill/>
                </a:ln>
                <a:solidFill>
                  <a:schemeClr val="tx1"/>
                </a:solidFill>
                <a:effectLst/>
                <a:uLnTx/>
                <a:uFillTx/>
                <a:latin typeface="Times New Roman" panose="02020603050405020304" pitchFamily="18" charset="0"/>
                <a:ea typeface="楷体_GB2312"/>
                <a:cs typeface="Times New Roman" panose="02020603050405020304" pitchFamily="18" charset="0"/>
                <a:sym typeface="+mn-ea"/>
              </a:rPr>
              <a:t>的问题，反正之后会被重新赋值</a:t>
            </a:r>
            <a:endParaRPr lang="zh-CN" altLang="en-US" sz="1400" b="1" noProof="0" dirty="0">
              <a:ln>
                <a:noFill/>
              </a:ln>
              <a:solidFill>
                <a:schemeClr val="tx1"/>
              </a:solidFill>
              <a:effectLst/>
              <a:uLnTx/>
              <a:uFillTx/>
              <a:latin typeface="Times New Roman" panose="02020603050405020304" pitchFamily="18" charset="0"/>
              <a:ea typeface="楷体_GB2312"/>
              <a:cs typeface="Times New Roman" panose="02020603050405020304" pitchFamily="18" charset="0"/>
              <a:sym typeface="+mn-ea"/>
            </a:endParaRPr>
          </a:p>
        </p:txBody>
      </p:sp>
      <p:pic>
        <p:nvPicPr>
          <p:cNvPr id="16" name="图片 15"/>
          <p:cNvPicPr>
            <a:picLocks noChangeAspect="1"/>
          </p:cNvPicPr>
          <p:nvPr>
            <p:custDataLst>
              <p:tags r:id="rId15"/>
            </p:custDataLst>
          </p:nvPr>
        </p:nvPicPr>
        <p:blipFill>
          <a:blip r:embed="rId16"/>
          <a:stretch>
            <a:fillRect/>
          </a:stretch>
        </p:blipFill>
        <p:spPr>
          <a:xfrm>
            <a:off x="10735945" y="4359910"/>
            <a:ext cx="1422400" cy="2234565"/>
          </a:xfrm>
          <a:prstGeom prst="rect">
            <a:avLst/>
          </a:prstGeom>
        </p:spPr>
      </p:pic>
      <p:sp>
        <p:nvSpPr>
          <p:cNvPr id="17" name="文本框 16"/>
          <p:cNvSpPr txBox="1"/>
          <p:nvPr/>
        </p:nvSpPr>
        <p:spPr>
          <a:xfrm>
            <a:off x="3869055" y="5463540"/>
            <a:ext cx="4758055" cy="521970"/>
          </a:xfrm>
          <a:prstGeom prst="rect">
            <a:avLst/>
          </a:prstGeom>
          <a:noFill/>
        </p:spPr>
        <p:txBody>
          <a:bodyPr wrap="square" rtlCol="0" anchor="t">
            <a:spAutoFit/>
          </a:bodyPr>
          <a:p>
            <a:pPr marL="0" indent="0" fontAlgn="auto">
              <a:lnSpc>
                <a:spcPct val="100000"/>
              </a:lnSpc>
              <a:buClrTx/>
              <a:buNone/>
            </a:pPr>
            <a:r>
              <a:rPr lang="en-US" altLang="zh-CN" sz="1400" b="1" i="1">
                <a:latin typeface="Times New Roman" panose="02020603050405020304" pitchFamily="18" charset="0"/>
                <a:ea typeface="华文楷体" panose="02010600040101010101" pitchFamily="2" charset="-122"/>
                <a:cs typeface="Times New Roman" panose="02020603050405020304" pitchFamily="18" charset="0"/>
                <a:sym typeface="+mn-ea"/>
              </a:rPr>
              <a:t>e_gen</a:t>
            </a:r>
            <a:r>
              <a:rPr lang="en-US" altLang="zh-CN" sz="1400" b="1" i="1" baseline="-30000">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sz="1400" b="1">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zh-CN" altLang="en-US" sz="1400" b="1">
                <a:latin typeface="Times New Roman" panose="02020603050405020304" pitchFamily="18" charset="0"/>
                <a:ea typeface="华文楷体" panose="02010600040101010101" pitchFamily="2" charset="-122"/>
                <a:cs typeface="Times New Roman" panose="02020603050405020304" pitchFamily="18" charset="0"/>
                <a:sym typeface="+mn-ea"/>
              </a:rPr>
              <a:t>计算：</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sym typeface="+mn-ea"/>
              </a:rPr>
              <a:t>顺序扫描</a:t>
            </a:r>
            <a:r>
              <a:rPr lang="en-US" altLang="zh-CN" sz="1400" b="1" i="1" dirty="0">
                <a:latin typeface="Times New Roman" panose="02020603050405020304" pitchFamily="18" charset="0"/>
                <a:ea typeface="华文楷体" panose="02010600040101010101" pitchFamily="2" charset="-122"/>
                <a:cs typeface="Times New Roman" panose="02020603050405020304" pitchFamily="18" charset="0"/>
                <a:sym typeface="+mn-ea"/>
              </a:rPr>
              <a:t>z</a:t>
            </a:r>
            <a:r>
              <a:rPr lang="en-US" altLang="zh-CN" sz="1400" b="1" dirty="0">
                <a:latin typeface="Times New Roman" panose="02020603050405020304" pitchFamily="18" charset="0"/>
                <a:ea typeface="华文楷体" panose="02010600040101010101" pitchFamily="2" charset="-122"/>
                <a:cs typeface="Times New Roman" panose="02020603050405020304" pitchFamily="18" charset="0"/>
                <a:sym typeface="+mn-ea"/>
              </a:rPr>
              <a:t> = </a:t>
            </a:r>
            <a:r>
              <a:rPr lang="en-US" altLang="zh-CN" sz="1400" b="1" i="1" dirty="0">
                <a:latin typeface="Times New Roman" panose="02020603050405020304" pitchFamily="18" charset="0"/>
                <a:ea typeface="华文楷体" panose="02010600040101010101" pitchFamily="2" charset="-122"/>
                <a:cs typeface="Times New Roman" panose="02020603050405020304" pitchFamily="18" charset="0"/>
                <a:sym typeface="+mn-ea"/>
              </a:rPr>
              <a:t>x</a:t>
            </a:r>
            <a:r>
              <a:rPr lang="en-US" altLang="zh-CN" sz="1400" b="1" dirty="0">
                <a:latin typeface="Times New Roman" panose="02020603050405020304" pitchFamily="18" charset="0"/>
                <a:ea typeface="华文楷体" panose="02010600040101010101" pitchFamily="2" charset="-122"/>
                <a:cs typeface="Times New Roman" panose="02020603050405020304" pitchFamily="18" charset="0"/>
                <a:sym typeface="+mn-ea"/>
              </a:rPr>
              <a:t> op </a:t>
            </a:r>
            <a:r>
              <a:rPr lang="en-US" altLang="zh-CN" sz="1400" b="1" i="1" dirty="0">
                <a:latin typeface="Times New Roman" panose="02020603050405020304" pitchFamily="18" charset="0"/>
                <a:ea typeface="华文楷体" panose="02010600040101010101" pitchFamily="2" charset="-122"/>
                <a:cs typeface="Times New Roman" panose="02020603050405020304" pitchFamily="18" charset="0"/>
                <a:sym typeface="+mn-ea"/>
              </a:rPr>
              <a:t>y</a:t>
            </a:r>
            <a:endParaRPr lang="en-US" altLang="zh-CN" sz="14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2" indent="0" fontAlgn="auto">
              <a:lnSpc>
                <a:spcPct val="100000"/>
              </a:lnSpc>
              <a:buClrTx/>
              <a:buNone/>
            </a:pPr>
            <a:r>
              <a:rPr lang="zh-CN" altLang="nl-NL" sz="1400" b="1" dirty="0">
                <a:latin typeface="Calibri" panose="020F0502020204030204" charset="0"/>
                <a:ea typeface="华文楷体" panose="02010600040101010101" pitchFamily="2" charset="-122"/>
                <a:cs typeface="华文楷体" panose="02010600040101010101" pitchFamily="2" charset="-122"/>
                <a:sym typeface="+mn-ea"/>
              </a:rPr>
              <a:t>①</a:t>
            </a:r>
            <a:r>
              <a:rPr lang="zh-CN" altLang="nl-NL" sz="1400" b="1" dirty="0">
                <a:latin typeface="华文楷体" panose="02010600040101010101" pitchFamily="2" charset="-122"/>
                <a:ea typeface="华文楷体" panose="02010600040101010101" pitchFamily="2" charset="-122"/>
                <a:cs typeface="华文楷体" panose="02010600040101010101" pitchFamily="2" charset="-122"/>
                <a:sym typeface="+mn-ea"/>
              </a:rPr>
              <a:t>把</a:t>
            </a:r>
            <a:r>
              <a:rPr lang="en-US" altLang="zh-CN" sz="1400" b="1" i="1" dirty="0">
                <a:latin typeface="Times New Roman" panose="02020603050405020304" pitchFamily="18" charset="0"/>
                <a:ea typeface="华文楷体" panose="02010600040101010101" pitchFamily="2" charset="-122"/>
                <a:cs typeface="Times New Roman" panose="02020603050405020304" pitchFamily="18" charset="0"/>
                <a:sym typeface="+mn-ea"/>
              </a:rPr>
              <a:t>x</a:t>
            </a:r>
            <a:r>
              <a:rPr lang="en-US" altLang="zh-CN" sz="1400" b="1" dirty="0">
                <a:latin typeface="Times New Roman" panose="02020603050405020304" pitchFamily="18" charset="0"/>
                <a:ea typeface="华文楷体" panose="02010600040101010101" pitchFamily="2" charset="-122"/>
                <a:cs typeface="Times New Roman" panose="02020603050405020304" pitchFamily="18" charset="0"/>
                <a:sym typeface="+mn-ea"/>
              </a:rPr>
              <a:t> op </a:t>
            </a:r>
            <a:r>
              <a:rPr lang="en-US" altLang="zh-CN" sz="1400" b="1" i="1" dirty="0">
                <a:latin typeface="Times New Roman" panose="02020603050405020304" pitchFamily="18" charset="0"/>
                <a:ea typeface="华文楷体" panose="02010600040101010101" pitchFamily="2" charset="-122"/>
                <a:cs typeface="Times New Roman" panose="02020603050405020304" pitchFamily="18" charset="0"/>
                <a:sym typeface="+mn-ea"/>
              </a:rPr>
              <a:t>y</a:t>
            </a:r>
            <a:r>
              <a:rPr lang="zh-CN" altLang="nl-NL" sz="1400" b="1" dirty="0">
                <a:latin typeface="华文楷体" panose="02010600040101010101" pitchFamily="2" charset="-122"/>
                <a:ea typeface="华文楷体" panose="02010600040101010101" pitchFamily="2" charset="-122"/>
                <a:cs typeface="华文楷体" panose="02010600040101010101" pitchFamily="2" charset="-122"/>
                <a:sym typeface="+mn-ea"/>
              </a:rPr>
              <a:t>加入</a:t>
            </a:r>
            <a:r>
              <a:rPr lang="en-US" altLang="zh-CN" sz="1400" b="1" i="1" dirty="0" err="1">
                <a:latin typeface="Times New Roman" panose="02020603050405020304" pitchFamily="18" charset="0"/>
                <a:ea typeface="华文楷体" panose="02010600040101010101" pitchFamily="2" charset="-122"/>
                <a:cs typeface="Times New Roman" panose="02020603050405020304" pitchFamily="18" charset="0"/>
                <a:sym typeface="+mn-ea"/>
              </a:rPr>
              <a:t>e_gen</a:t>
            </a:r>
            <a:r>
              <a:rPr lang="en-US" altLang="zh-CN" sz="1400" b="1" i="1" baseline="-30000" dirty="0" err="1">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zh-CN" altLang="nl-NL" sz="1400" b="1" dirty="0">
                <a:latin typeface="Calibri" panose="020F0502020204030204" charset="0"/>
                <a:ea typeface="华文楷体" panose="02010600040101010101" pitchFamily="2" charset="-122"/>
                <a:cs typeface="华文楷体" panose="02010600040101010101" pitchFamily="2" charset="-122"/>
                <a:sym typeface="+mn-ea"/>
              </a:rPr>
              <a:t>②</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从</a:t>
            </a:r>
            <a:r>
              <a:rPr lang="en-US" altLang="zh-CN" sz="1400" b="1" i="1" dirty="0" err="1">
                <a:latin typeface="Times New Roman" panose="02020603050405020304" pitchFamily="18" charset="0"/>
                <a:ea typeface="华文楷体" panose="02010600040101010101" pitchFamily="2" charset="-122"/>
                <a:cs typeface="Times New Roman" panose="02020603050405020304" pitchFamily="18" charset="0"/>
                <a:sym typeface="+mn-ea"/>
              </a:rPr>
              <a:t>e_gen</a:t>
            </a:r>
            <a:r>
              <a:rPr lang="en-US" altLang="zh-CN" sz="1400" b="1" i="1" baseline="-30000" dirty="0" err="1">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中删除和</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z</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相关的表达式</a:t>
            </a:r>
            <a:endPar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9" name="文本框 18"/>
          <p:cNvSpPr txBox="1"/>
          <p:nvPr/>
        </p:nvSpPr>
        <p:spPr>
          <a:xfrm>
            <a:off x="4986020" y="5989320"/>
            <a:ext cx="3594100" cy="737235"/>
          </a:xfrm>
          <a:prstGeom prst="rect">
            <a:avLst/>
          </a:prstGeom>
          <a:noFill/>
        </p:spPr>
        <p:txBody>
          <a:bodyPr wrap="square" rtlCol="0" anchor="t">
            <a:spAutoFit/>
          </a:bodyPr>
          <a:p>
            <a:pPr marL="0" lvl="2" indent="0" fontAlgn="auto">
              <a:lnSpc>
                <a:spcPct val="100000"/>
              </a:lnSpc>
              <a:buClrTx/>
              <a:buNone/>
            </a:pPr>
            <a:r>
              <a:rPr lang="en-US" altLang="zh-CN" sz="1400" b="1" i="1">
                <a:latin typeface="Times New Roman" panose="02020603050405020304" pitchFamily="18" charset="0"/>
                <a:ea typeface="华文楷体" panose="02010600040101010101" pitchFamily="2" charset="-122"/>
                <a:cs typeface="Times New Roman" panose="02020603050405020304" pitchFamily="18" charset="0"/>
                <a:sym typeface="+mn-ea"/>
              </a:rPr>
              <a:t>e_kill</a:t>
            </a:r>
            <a:r>
              <a:rPr lang="en-US" altLang="zh-CN" sz="1400" b="1" i="1" baseline="-30000">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sz="1400" b="1">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zh-CN" altLang="en-US" sz="1400" b="1">
                <a:latin typeface="Times New Roman" panose="02020603050405020304" pitchFamily="18" charset="0"/>
                <a:ea typeface="华文楷体" panose="02010600040101010101" pitchFamily="2" charset="-122"/>
                <a:cs typeface="Times New Roman" panose="02020603050405020304" pitchFamily="18" charset="0"/>
                <a:sym typeface="+mn-ea"/>
              </a:rPr>
              <a:t>计算：</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sym typeface="+mn-ea"/>
              </a:rPr>
              <a:t>顺序扫描</a:t>
            </a:r>
            <a:r>
              <a:rPr lang="en-US" altLang="zh-CN" sz="1400" b="1" i="1" dirty="0">
                <a:latin typeface="Times New Roman" panose="02020603050405020304" pitchFamily="18" charset="0"/>
                <a:ea typeface="华文楷体" panose="02010600040101010101" pitchFamily="2" charset="-122"/>
                <a:cs typeface="Times New Roman" panose="02020603050405020304" pitchFamily="18" charset="0"/>
                <a:sym typeface="+mn-ea"/>
              </a:rPr>
              <a:t>z</a:t>
            </a:r>
            <a:r>
              <a:rPr lang="en-US" altLang="zh-CN" sz="1400" b="1" dirty="0">
                <a:latin typeface="Times New Roman" panose="02020603050405020304" pitchFamily="18" charset="0"/>
                <a:ea typeface="华文楷体" panose="02010600040101010101" pitchFamily="2" charset="-122"/>
                <a:cs typeface="Times New Roman" panose="02020603050405020304" pitchFamily="18" charset="0"/>
                <a:sym typeface="+mn-ea"/>
              </a:rPr>
              <a:t> = </a:t>
            </a:r>
            <a:r>
              <a:rPr lang="en-US" altLang="zh-CN" sz="1400" b="1" i="1" dirty="0">
                <a:latin typeface="Times New Roman" panose="02020603050405020304" pitchFamily="18" charset="0"/>
                <a:ea typeface="华文楷体" panose="02010600040101010101" pitchFamily="2" charset="-122"/>
                <a:cs typeface="Times New Roman" panose="02020603050405020304" pitchFamily="18" charset="0"/>
                <a:sym typeface="+mn-ea"/>
              </a:rPr>
              <a:t>x</a:t>
            </a:r>
            <a:r>
              <a:rPr lang="en-US" altLang="zh-CN" sz="1400" b="1" dirty="0">
                <a:latin typeface="Times New Roman" panose="02020603050405020304" pitchFamily="18" charset="0"/>
                <a:ea typeface="华文楷体" panose="02010600040101010101" pitchFamily="2" charset="-122"/>
                <a:cs typeface="Times New Roman" panose="02020603050405020304" pitchFamily="18" charset="0"/>
                <a:sym typeface="+mn-ea"/>
              </a:rPr>
              <a:t> op </a:t>
            </a:r>
            <a:r>
              <a:rPr lang="en-US" altLang="zh-CN" sz="1400" b="1" i="1" dirty="0">
                <a:latin typeface="Times New Roman" panose="02020603050405020304" pitchFamily="18" charset="0"/>
                <a:ea typeface="华文楷体" panose="02010600040101010101" pitchFamily="2" charset="-122"/>
                <a:cs typeface="Times New Roman" panose="02020603050405020304" pitchFamily="18" charset="0"/>
                <a:sym typeface="+mn-ea"/>
              </a:rPr>
              <a:t>y</a:t>
            </a:r>
            <a:endParaRPr lang="en-US" altLang="zh-CN" sz="14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0" fontAlgn="auto">
              <a:lnSpc>
                <a:spcPct val="100000"/>
              </a:lnSpc>
              <a:buClrTx/>
              <a:buNone/>
            </a:pPr>
            <a:r>
              <a:rPr lang="zh-CN" altLang="nl-NL" sz="1400" b="1" dirty="0">
                <a:latin typeface="Calibri" panose="020F0502020204030204" charset="0"/>
                <a:ea typeface="华文楷体" panose="02010600040101010101" pitchFamily="2" charset="-122"/>
                <a:cs typeface="华文楷体" panose="02010600040101010101" pitchFamily="2" charset="-122"/>
                <a:sym typeface="+mn-ea"/>
              </a:rPr>
              <a:t>①</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从</a:t>
            </a:r>
            <a:r>
              <a:rPr lang="en-US" altLang="zh-CN" sz="1400" b="1" i="1" dirty="0" err="1">
                <a:latin typeface="Times New Roman" panose="02020603050405020304" pitchFamily="18" charset="0"/>
                <a:ea typeface="华文楷体" panose="02010600040101010101" pitchFamily="2" charset="-122"/>
                <a:cs typeface="Times New Roman" panose="02020603050405020304" pitchFamily="18" charset="0"/>
                <a:sym typeface="+mn-ea"/>
              </a:rPr>
              <a:t>e_kill</a:t>
            </a:r>
            <a:r>
              <a:rPr lang="en-US" altLang="zh-CN" sz="1400" b="1" i="1" baseline="-30000" dirty="0" err="1">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sz="1400"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中删除表达式</a:t>
            </a:r>
            <a:r>
              <a:rPr lang="en-US" altLang="zh-CN" sz="1400" b="1" i="1" dirty="0">
                <a:latin typeface="Times New Roman" panose="02020603050405020304" pitchFamily="18" charset="0"/>
                <a:ea typeface="华文楷体" panose="02010600040101010101" pitchFamily="2" charset="-122"/>
                <a:cs typeface="Times New Roman" panose="02020603050405020304" pitchFamily="18" charset="0"/>
                <a:sym typeface="+mn-ea"/>
              </a:rPr>
              <a:t>x</a:t>
            </a:r>
            <a:r>
              <a:rPr lang="en-US" altLang="zh-CN" sz="1400" b="1" dirty="0">
                <a:latin typeface="Times New Roman" panose="02020603050405020304" pitchFamily="18" charset="0"/>
                <a:ea typeface="华文楷体" panose="02010600040101010101" pitchFamily="2" charset="-122"/>
                <a:cs typeface="Times New Roman" panose="02020603050405020304" pitchFamily="18" charset="0"/>
                <a:sym typeface="+mn-ea"/>
              </a:rPr>
              <a:t> op </a:t>
            </a:r>
            <a:r>
              <a:rPr lang="en-US" altLang="zh-CN" sz="1400" b="1" i="1" dirty="0">
                <a:latin typeface="Times New Roman" panose="02020603050405020304" pitchFamily="18" charset="0"/>
                <a:ea typeface="华文楷体" panose="02010600040101010101" pitchFamily="2" charset="-122"/>
                <a:cs typeface="Times New Roman" panose="02020603050405020304" pitchFamily="18" charset="0"/>
                <a:sym typeface="+mn-ea"/>
              </a:rPr>
              <a:t>y</a:t>
            </a:r>
            <a:r>
              <a:rPr lang="zh-CN" altLang="nl-NL" sz="1400" b="1" dirty="0">
                <a:latin typeface="Calibri" panose="020F0502020204030204" charset="0"/>
                <a:ea typeface="华文楷体" panose="02010600040101010101" pitchFamily="2" charset="-122"/>
                <a:cs typeface="华文楷体" panose="02010600040101010101" pitchFamily="2" charset="-122"/>
                <a:sym typeface="+mn-ea"/>
              </a:rPr>
              <a:t>②</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把所有和</a:t>
            </a:r>
            <a:r>
              <a:rPr lang="en-US" altLang="zh-CN" sz="1400" b="1" i="1" dirty="0">
                <a:latin typeface="Times New Roman" panose="02020603050405020304" pitchFamily="18" charset="0"/>
                <a:ea typeface="华文楷体" panose="02010600040101010101" pitchFamily="2" charset="-122"/>
                <a:cs typeface="Times New Roman" panose="02020603050405020304" pitchFamily="18" charset="0"/>
                <a:sym typeface="+mn-ea"/>
              </a:rPr>
              <a:t>z</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相关的表达式加入到</a:t>
            </a:r>
            <a:r>
              <a:rPr lang="en-US" altLang="zh-CN" sz="1400" b="1" i="1" dirty="0" err="1">
                <a:latin typeface="Times New Roman" panose="02020603050405020304" pitchFamily="18" charset="0"/>
                <a:ea typeface="华文楷体" panose="02010600040101010101" pitchFamily="2" charset="-122"/>
                <a:cs typeface="Times New Roman" panose="02020603050405020304" pitchFamily="18" charset="0"/>
                <a:sym typeface="+mn-ea"/>
              </a:rPr>
              <a:t>e_kill</a:t>
            </a:r>
            <a:r>
              <a:rPr lang="en-US" altLang="zh-CN" sz="1400" b="1" i="1" baseline="-30000" dirty="0" err="1">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sz="1400"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中</a:t>
            </a:r>
            <a:endPar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8" name="文本框 7"/>
          <p:cNvSpPr txBox="1"/>
          <p:nvPr/>
        </p:nvSpPr>
        <p:spPr>
          <a:xfrm>
            <a:off x="3935730" y="2165985"/>
            <a:ext cx="2146935" cy="860425"/>
          </a:xfrm>
          <a:prstGeom prst="rect">
            <a:avLst/>
          </a:prstGeom>
          <a:noFill/>
        </p:spPr>
        <p:txBody>
          <a:bodyPr wrap="square" rtlCol="0" anchor="t">
            <a:spAutoFit/>
          </a:bodyPr>
          <a:p>
            <a:r>
              <a:rPr lang="zh-CN" altLang="en-US" sz="1000">
                <a:sym typeface="+mn-ea"/>
              </a:rPr>
              <a:t>以下属于逆向数据流问题的是(</a:t>
            </a:r>
            <a:r>
              <a:rPr lang="zh-CN" altLang="en-US" sz="1000">
                <a:solidFill>
                  <a:srgbClr val="FF0000"/>
                </a:solidFill>
                <a:sym typeface="+mn-ea"/>
              </a:rPr>
              <a:t>B</a:t>
            </a:r>
            <a:r>
              <a:rPr lang="zh-CN" altLang="en-US" sz="1000">
                <a:sym typeface="+mn-ea"/>
              </a:rPr>
              <a:t>)。</a:t>
            </a:r>
            <a:endParaRPr lang="zh-CN" altLang="en-US" sz="1000"/>
          </a:p>
          <a:p>
            <a:r>
              <a:rPr lang="zh-CN" altLang="en-US" sz="1000">
                <a:sym typeface="+mn-ea"/>
              </a:rPr>
              <a:t>A.到达-定值分析</a:t>
            </a:r>
            <a:endParaRPr lang="zh-CN" altLang="en-US" sz="1000"/>
          </a:p>
          <a:p>
            <a:r>
              <a:rPr lang="zh-CN" altLang="en-US" sz="1000">
                <a:sym typeface="+mn-ea"/>
              </a:rPr>
              <a:t>B.活跃变量分析</a:t>
            </a:r>
            <a:endParaRPr lang="zh-CN" altLang="en-US" sz="1000"/>
          </a:p>
          <a:p>
            <a:r>
              <a:rPr lang="zh-CN" altLang="en-US" sz="1000">
                <a:sym typeface="+mn-ea"/>
              </a:rPr>
              <a:t>C.可用表达式分析</a:t>
            </a:r>
            <a:endParaRPr lang="zh-CN" altLang="en-US" sz="1000"/>
          </a:p>
          <a:p>
            <a:r>
              <a:rPr lang="zh-CN" altLang="en-US" sz="1000">
                <a:sym typeface="+mn-ea"/>
              </a:rPr>
              <a:t>D.寻找支配结点</a:t>
            </a:r>
            <a:endParaRPr lang="zh-CN" altLang="en-US" sz="1000">
              <a:sym typeface="+mn-ea"/>
            </a:endParaRPr>
          </a:p>
        </p:txBody>
      </p:sp>
      <p:sp>
        <p:nvSpPr>
          <p:cNvPr id="14" name="文本框 13"/>
          <p:cNvSpPr txBox="1"/>
          <p:nvPr/>
        </p:nvSpPr>
        <p:spPr>
          <a:xfrm>
            <a:off x="9164955" y="81280"/>
            <a:ext cx="2793365" cy="1502410"/>
          </a:xfrm>
          <a:prstGeom prst="rect">
            <a:avLst/>
          </a:prstGeom>
          <a:noFill/>
        </p:spPr>
        <p:txBody>
          <a:bodyPr wrap="square" rtlCol="0" anchor="t">
            <a:noAutofit/>
          </a:bodyPr>
          <a:p>
            <a:r>
              <a:rPr lang="zh-CN" altLang="en-US" sz="1000">
                <a:sym typeface="+mn-ea"/>
              </a:rPr>
              <a:t>以下说法不正确的是(</a:t>
            </a:r>
            <a:r>
              <a:rPr lang="zh-CN" altLang="en-US" sz="1000">
                <a:solidFill>
                  <a:srgbClr val="FF0000"/>
                </a:solidFill>
                <a:sym typeface="+mn-ea"/>
              </a:rPr>
              <a:t>A</a:t>
            </a:r>
            <a:r>
              <a:rPr lang="zh-CN" altLang="en-US" sz="1000">
                <a:sym typeface="+mn-ea"/>
              </a:rPr>
              <a:t>)。</a:t>
            </a:r>
            <a:endParaRPr lang="zh-CN" altLang="en-US" sz="1000"/>
          </a:p>
          <a:p>
            <a:r>
              <a:rPr lang="zh-CN" altLang="en-US" sz="1000">
                <a:sym typeface="+mn-ea"/>
              </a:rPr>
              <a:t>A.活跃变量信息可用于检测循环不变计算</a:t>
            </a:r>
            <a:endParaRPr lang="zh-CN" altLang="en-US" sz="1000"/>
          </a:p>
          <a:p>
            <a:r>
              <a:rPr lang="zh-CN" altLang="en-US" sz="1000">
                <a:sym typeface="+mn-ea"/>
              </a:rPr>
              <a:t>B.无用赋值：如果x在点p的定值在基本块内所有后继点都不被引用，且在基本块出口之后又是不活跃的，那么x在点p的定值就是无用的</a:t>
            </a:r>
            <a:endParaRPr lang="zh-CN" altLang="en-US" sz="1000"/>
          </a:p>
          <a:p>
            <a:r>
              <a:rPr lang="zh-CN" altLang="en-US" sz="1000">
                <a:sym typeface="+mn-ea"/>
              </a:rPr>
              <a:t>C.活跃变量信息可用于为基本块分配寄存器</a:t>
            </a:r>
            <a:endParaRPr lang="zh-CN" altLang="en-US" sz="1000"/>
          </a:p>
          <a:p>
            <a:r>
              <a:rPr lang="zh-CN" altLang="en-US" sz="1000">
                <a:sym typeface="+mn-ea"/>
              </a:rPr>
              <a:t>D.如果所有寄存器都被占用，并且还需要申请一个寄存器，则应该考虑使用已经存放了死亡值的寄存器，因为这个值不需要保存到内存</a:t>
            </a:r>
            <a:endParaRPr lang="zh-CN" altLang="en-US" sz="1000">
              <a:sym typeface="+mn-ea"/>
            </a:endParaRPr>
          </a:p>
        </p:txBody>
      </p:sp>
      <p:sp>
        <p:nvSpPr>
          <p:cNvPr id="18" name="文本框 17"/>
          <p:cNvSpPr txBox="1"/>
          <p:nvPr/>
        </p:nvSpPr>
        <p:spPr>
          <a:xfrm>
            <a:off x="5582285" y="3599180"/>
            <a:ext cx="3520440" cy="398780"/>
          </a:xfrm>
          <a:prstGeom prst="rect">
            <a:avLst/>
          </a:prstGeom>
          <a:noFill/>
        </p:spPr>
        <p:txBody>
          <a:bodyPr wrap="square" rtlCol="0" anchor="t">
            <a:spAutoFit/>
          </a:bodyPr>
          <a:p>
            <a:r>
              <a:rPr lang="zh-CN" altLang="en-US" sz="1000">
                <a:sym typeface="+mn-ea"/>
              </a:rPr>
              <a:t>如果基本块B中x的定值d之后有x的新的定值，则B中d之后x的所有引用以及OUT[B]中x的所有引用构成d的du链（</a:t>
            </a:r>
            <a:r>
              <a:rPr lang="zh-CN" altLang="en-US" sz="1000">
                <a:solidFill>
                  <a:srgbClr val="FF0000"/>
                </a:solidFill>
                <a:sym typeface="+mn-ea"/>
              </a:rPr>
              <a:t>×</a:t>
            </a:r>
            <a:r>
              <a:rPr lang="zh-CN" altLang="en-US" sz="1000">
                <a:sym typeface="+mn-ea"/>
              </a:rPr>
              <a:t>）</a:t>
            </a:r>
            <a:endParaRPr lang="zh-CN" altLang="en-US" sz="1000">
              <a:sym typeface="+mn-ea"/>
            </a:endParaRPr>
          </a:p>
        </p:txBody>
      </p:sp>
      <p:sp>
        <p:nvSpPr>
          <p:cNvPr id="20" name="文本框 19"/>
          <p:cNvSpPr txBox="1"/>
          <p:nvPr/>
        </p:nvSpPr>
        <p:spPr>
          <a:xfrm>
            <a:off x="2787650" y="3613785"/>
            <a:ext cx="2961005" cy="398780"/>
          </a:xfrm>
          <a:prstGeom prst="rect">
            <a:avLst/>
          </a:prstGeom>
          <a:noFill/>
        </p:spPr>
        <p:txBody>
          <a:bodyPr wrap="square" rtlCol="0" anchor="t">
            <a:spAutoFit/>
          </a:bodyPr>
          <a:p>
            <a:r>
              <a:rPr lang="zh-CN" altLang="en-US" sz="1000">
                <a:sym typeface="+mn-ea"/>
              </a:rPr>
              <a:t>如果基本块B中x的定值d之后有x的第一个定值d′，则d和d′之间x的所有引用构成d的du链（</a:t>
            </a:r>
            <a:r>
              <a:rPr lang="en-US" altLang="zh-CN" sz="1000">
                <a:solidFill>
                  <a:srgbClr val="FF0000"/>
                </a:solidFill>
                <a:sym typeface="+mn-ea"/>
              </a:rPr>
              <a:t>√</a:t>
            </a:r>
            <a:r>
              <a:rPr lang="zh-CN" altLang="en-US" sz="1000">
                <a:sym typeface="+mn-ea"/>
              </a:rPr>
              <a:t>）</a:t>
            </a:r>
            <a:endParaRPr lang="zh-CN" altLang="en-US" sz="1000">
              <a:sym typeface="+mn-ea"/>
            </a:endParaRPr>
          </a:p>
        </p:txBody>
      </p:sp>
      <mc:AlternateContent xmlns:mc="http://schemas.openxmlformats.org/markup-compatibility/2006" xmlns:p14="http://schemas.microsoft.com/office/powerpoint/2010/main">
        <mc:Choice Requires="p14">
          <p:contentPart r:id="rId17" p14:bwMode="auto">
            <p14:nvContentPartPr>
              <p14:cNvPr id="5" name="墨迹 4"/>
              <p14:cNvContentPartPr/>
              <p14:nvPr/>
            </p14:nvContentPartPr>
            <p14:xfrm>
              <a:off x="2019300" y="1156970"/>
              <a:ext cx="1838325" cy="295275"/>
            </p14:xfrm>
          </p:contentPart>
        </mc:Choice>
        <mc:Fallback xmlns="">
          <p:pic>
            <p:nvPicPr>
              <p:cNvPr id="5" name="墨迹 4"/>
            </p:nvPicPr>
            <p:blipFill>
              <a:blip r:embed="rId18"/>
            </p:blipFill>
            <p:spPr>
              <a:xfrm>
                <a:off x="2019300" y="1156970"/>
                <a:ext cx="1838325" cy="29527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0" name="墨迹 9"/>
              <p14:cNvContentPartPr/>
              <p14:nvPr/>
            </p14:nvContentPartPr>
            <p14:xfrm>
              <a:off x="904875" y="1709420"/>
              <a:ext cx="1371600" cy="57150"/>
            </p14:xfrm>
          </p:contentPart>
        </mc:Choice>
        <mc:Fallback xmlns="">
          <p:pic>
            <p:nvPicPr>
              <p:cNvPr id="10" name="墨迹 9"/>
            </p:nvPicPr>
            <p:blipFill>
              <a:blip r:embed="rId20"/>
            </p:blipFill>
            <p:spPr>
              <a:xfrm>
                <a:off x="904875" y="1709420"/>
                <a:ext cx="1371600" cy="571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1" name="墨迹 20"/>
              <p14:cNvContentPartPr/>
              <p14:nvPr/>
            </p14:nvContentPartPr>
            <p14:xfrm>
              <a:off x="762000" y="2095500"/>
              <a:ext cx="1019175" cy="19050"/>
            </p14:xfrm>
          </p:contentPart>
        </mc:Choice>
        <mc:Fallback xmlns="">
          <p:pic>
            <p:nvPicPr>
              <p:cNvPr id="21" name="墨迹 20"/>
            </p:nvPicPr>
            <p:blipFill>
              <a:blip r:embed="rId22"/>
            </p:blipFill>
            <p:spPr>
              <a:xfrm>
                <a:off x="762000" y="2095500"/>
                <a:ext cx="1019175" cy="1905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2" name="墨迹 21"/>
              <p14:cNvContentPartPr/>
              <p14:nvPr/>
            </p14:nvContentPartPr>
            <p14:xfrm>
              <a:off x="1671320" y="1976120"/>
              <a:ext cx="386080" cy="528955"/>
            </p14:xfrm>
          </p:contentPart>
        </mc:Choice>
        <mc:Fallback xmlns="">
          <p:pic>
            <p:nvPicPr>
              <p:cNvPr id="22" name="墨迹 21"/>
            </p:nvPicPr>
            <p:blipFill>
              <a:blip r:embed="rId24"/>
            </p:blipFill>
            <p:spPr>
              <a:xfrm>
                <a:off x="1671320" y="1976120"/>
                <a:ext cx="386080" cy="52895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3" name="墨迹 22"/>
              <p14:cNvContentPartPr/>
              <p14:nvPr/>
            </p14:nvContentPartPr>
            <p14:xfrm>
              <a:off x="1533525" y="2781300"/>
              <a:ext cx="495300" cy="4445"/>
            </p14:xfrm>
          </p:contentPart>
        </mc:Choice>
        <mc:Fallback xmlns="">
          <p:pic>
            <p:nvPicPr>
              <p:cNvPr id="23" name="墨迹 22"/>
            </p:nvPicPr>
            <p:blipFill>
              <a:blip r:embed="rId26"/>
            </p:blipFill>
            <p:spPr>
              <a:xfrm>
                <a:off x="1533525" y="2781300"/>
                <a:ext cx="495300" cy="444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4" name="墨迹 23"/>
              <p14:cNvContentPartPr/>
              <p14:nvPr/>
            </p14:nvContentPartPr>
            <p14:xfrm>
              <a:off x="7305675" y="2671445"/>
              <a:ext cx="9525" cy="457200"/>
            </p14:xfrm>
          </p:contentPart>
        </mc:Choice>
        <mc:Fallback xmlns="">
          <p:pic>
            <p:nvPicPr>
              <p:cNvPr id="24" name="墨迹 23"/>
            </p:nvPicPr>
            <p:blipFill>
              <a:blip r:embed="rId28"/>
            </p:blipFill>
            <p:spPr>
              <a:xfrm>
                <a:off x="7305675" y="2671445"/>
                <a:ext cx="9525" cy="4572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5" name="墨迹 24"/>
              <p14:cNvContentPartPr/>
              <p14:nvPr/>
            </p14:nvContentPartPr>
            <p14:xfrm>
              <a:off x="7258050" y="3090545"/>
              <a:ext cx="85725" cy="71755"/>
            </p14:xfrm>
          </p:contentPart>
        </mc:Choice>
        <mc:Fallback xmlns="">
          <p:pic>
            <p:nvPicPr>
              <p:cNvPr id="25" name="墨迹 24"/>
            </p:nvPicPr>
            <p:blipFill>
              <a:blip r:embed="rId30"/>
            </p:blipFill>
            <p:spPr>
              <a:xfrm>
                <a:off x="7258050" y="3090545"/>
                <a:ext cx="85725" cy="7175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6" name="墨迹 25"/>
              <p14:cNvContentPartPr/>
              <p14:nvPr/>
            </p14:nvContentPartPr>
            <p14:xfrm>
              <a:off x="7510145" y="3300095"/>
              <a:ext cx="9525" cy="360"/>
            </p14:xfrm>
          </p:contentPart>
        </mc:Choice>
        <mc:Fallback xmlns="">
          <p:pic>
            <p:nvPicPr>
              <p:cNvPr id="26" name="墨迹 25"/>
            </p:nvPicPr>
            <p:blipFill>
              <a:blip r:embed="rId32"/>
            </p:blipFill>
            <p:spPr>
              <a:xfrm>
                <a:off x="7510145" y="3300095"/>
                <a:ext cx="9525" cy="36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7" name="墨迹 26"/>
              <p14:cNvContentPartPr/>
              <p14:nvPr/>
            </p14:nvContentPartPr>
            <p14:xfrm>
              <a:off x="7419975" y="3295650"/>
              <a:ext cx="556895" cy="71120"/>
            </p14:xfrm>
          </p:contentPart>
        </mc:Choice>
        <mc:Fallback xmlns="">
          <p:pic>
            <p:nvPicPr>
              <p:cNvPr id="27" name="墨迹 26"/>
            </p:nvPicPr>
            <p:blipFill>
              <a:blip r:embed="rId34"/>
            </p:blipFill>
            <p:spPr>
              <a:xfrm>
                <a:off x="7419975" y="3295650"/>
                <a:ext cx="556895" cy="7112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8" name="墨迹 27"/>
              <p14:cNvContentPartPr/>
              <p14:nvPr/>
            </p14:nvContentPartPr>
            <p14:xfrm>
              <a:off x="7291070" y="3738245"/>
              <a:ext cx="157480" cy="360"/>
            </p14:xfrm>
          </p:contentPart>
        </mc:Choice>
        <mc:Fallback xmlns="">
          <p:pic>
            <p:nvPicPr>
              <p:cNvPr id="28" name="墨迹 27"/>
            </p:nvPicPr>
            <p:blipFill>
              <a:blip r:embed="rId36"/>
            </p:blipFill>
            <p:spPr>
              <a:xfrm>
                <a:off x="7291070" y="3738245"/>
                <a:ext cx="157480" cy="36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9" name="墨迹 28"/>
              <p14:cNvContentPartPr/>
              <p14:nvPr/>
            </p14:nvContentPartPr>
            <p14:xfrm>
              <a:off x="7272020" y="3547745"/>
              <a:ext cx="9525" cy="360"/>
            </p14:xfrm>
          </p:contentPart>
        </mc:Choice>
        <mc:Fallback xmlns="">
          <p:pic>
            <p:nvPicPr>
              <p:cNvPr id="29" name="墨迹 28"/>
            </p:nvPicPr>
            <p:blipFill>
              <a:blip r:embed="rId32"/>
            </p:blipFill>
            <p:spPr>
              <a:xfrm>
                <a:off x="7272020" y="3547745"/>
                <a:ext cx="9525" cy="36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0" name="墨迹 29"/>
              <p14:cNvContentPartPr/>
              <p14:nvPr/>
            </p14:nvContentPartPr>
            <p14:xfrm>
              <a:off x="7262495" y="3585845"/>
              <a:ext cx="9525" cy="360"/>
            </p14:xfrm>
          </p:contentPart>
        </mc:Choice>
        <mc:Fallback xmlns="">
          <p:pic>
            <p:nvPicPr>
              <p:cNvPr id="30" name="墨迹 29"/>
            </p:nvPicPr>
            <p:blipFill>
              <a:blip r:embed="rId32"/>
            </p:blipFill>
            <p:spPr>
              <a:xfrm>
                <a:off x="7262495" y="3585845"/>
                <a:ext cx="9525" cy="36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31" name="墨迹 30"/>
              <p14:cNvContentPartPr/>
              <p14:nvPr/>
            </p14:nvContentPartPr>
            <p14:xfrm>
              <a:off x="7305675" y="3623945"/>
              <a:ext cx="360" cy="33655"/>
            </p14:xfrm>
          </p:contentPart>
        </mc:Choice>
        <mc:Fallback xmlns="">
          <p:pic>
            <p:nvPicPr>
              <p:cNvPr id="31" name="墨迹 30"/>
            </p:nvPicPr>
            <p:blipFill>
              <a:blip r:embed="rId40"/>
            </p:blipFill>
            <p:spPr>
              <a:xfrm>
                <a:off x="7305675" y="3623945"/>
                <a:ext cx="360" cy="3365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33" name="墨迹 32"/>
              <p14:cNvContentPartPr/>
              <p14:nvPr/>
            </p14:nvContentPartPr>
            <p14:xfrm>
              <a:off x="7329170" y="3528695"/>
              <a:ext cx="14605" cy="62230"/>
            </p14:xfrm>
          </p:contentPart>
        </mc:Choice>
        <mc:Fallback xmlns="">
          <p:pic>
            <p:nvPicPr>
              <p:cNvPr id="33" name="墨迹 32"/>
            </p:nvPicPr>
            <p:blipFill>
              <a:blip r:embed="rId42"/>
            </p:blipFill>
            <p:spPr>
              <a:xfrm>
                <a:off x="7329170" y="3528695"/>
                <a:ext cx="14605" cy="6223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34" name="墨迹 33"/>
              <p14:cNvContentPartPr/>
              <p14:nvPr/>
            </p14:nvContentPartPr>
            <p14:xfrm>
              <a:off x="7353300" y="3538220"/>
              <a:ext cx="9525" cy="360"/>
            </p14:xfrm>
          </p:contentPart>
        </mc:Choice>
        <mc:Fallback xmlns="">
          <p:pic>
            <p:nvPicPr>
              <p:cNvPr id="34" name="墨迹 33"/>
            </p:nvPicPr>
            <p:blipFill>
              <a:blip r:embed="rId32"/>
            </p:blipFill>
            <p:spPr>
              <a:xfrm>
                <a:off x="7353300" y="3538220"/>
                <a:ext cx="9525" cy="36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35" name="墨迹 34"/>
              <p14:cNvContentPartPr/>
              <p14:nvPr/>
            </p14:nvContentPartPr>
            <p14:xfrm>
              <a:off x="7357745" y="3538220"/>
              <a:ext cx="19050" cy="52705"/>
            </p14:xfrm>
          </p:contentPart>
        </mc:Choice>
        <mc:Fallback xmlns="">
          <p:pic>
            <p:nvPicPr>
              <p:cNvPr id="35" name="墨迹 34"/>
            </p:nvPicPr>
            <p:blipFill>
              <a:blip r:embed="rId45"/>
            </p:blipFill>
            <p:spPr>
              <a:xfrm>
                <a:off x="7357745" y="3538220"/>
                <a:ext cx="19050" cy="5270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6" name="墨迹 35"/>
              <p14:cNvContentPartPr/>
              <p14:nvPr/>
            </p14:nvContentPartPr>
            <p14:xfrm>
              <a:off x="7319645" y="3585845"/>
              <a:ext cx="85725" cy="90805"/>
            </p14:xfrm>
          </p:contentPart>
        </mc:Choice>
        <mc:Fallback xmlns="">
          <p:pic>
            <p:nvPicPr>
              <p:cNvPr id="36" name="墨迹 35"/>
            </p:nvPicPr>
            <p:blipFill>
              <a:blip r:embed="rId47"/>
            </p:blipFill>
            <p:spPr>
              <a:xfrm>
                <a:off x="7319645" y="3585845"/>
                <a:ext cx="85725" cy="9080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7" name="墨迹 36"/>
              <p14:cNvContentPartPr/>
              <p14:nvPr/>
            </p14:nvContentPartPr>
            <p14:xfrm>
              <a:off x="7319645" y="3604895"/>
              <a:ext cx="95250" cy="24130"/>
            </p14:xfrm>
          </p:contentPart>
        </mc:Choice>
        <mc:Fallback xmlns="">
          <p:pic>
            <p:nvPicPr>
              <p:cNvPr id="37" name="墨迹 36"/>
            </p:nvPicPr>
            <p:blipFill>
              <a:blip r:embed="rId49"/>
            </p:blipFill>
            <p:spPr>
              <a:xfrm>
                <a:off x="7319645" y="3604895"/>
                <a:ext cx="95250" cy="2413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8" name="墨迹 37"/>
              <p14:cNvContentPartPr/>
              <p14:nvPr/>
            </p14:nvContentPartPr>
            <p14:xfrm>
              <a:off x="7529195" y="3505200"/>
              <a:ext cx="360" cy="147320"/>
            </p14:xfrm>
          </p:contentPart>
        </mc:Choice>
        <mc:Fallback xmlns="">
          <p:pic>
            <p:nvPicPr>
              <p:cNvPr id="38" name="墨迹 37"/>
            </p:nvPicPr>
            <p:blipFill>
              <a:blip r:embed="rId51"/>
            </p:blipFill>
            <p:spPr>
              <a:xfrm>
                <a:off x="7529195" y="3505200"/>
                <a:ext cx="360" cy="14732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9" name="墨迹 38"/>
              <p14:cNvContentPartPr/>
              <p14:nvPr/>
            </p14:nvContentPartPr>
            <p14:xfrm>
              <a:off x="7467600" y="3524250"/>
              <a:ext cx="104775" cy="28575"/>
            </p14:xfrm>
          </p:contentPart>
        </mc:Choice>
        <mc:Fallback xmlns="">
          <p:pic>
            <p:nvPicPr>
              <p:cNvPr id="39" name="墨迹 38"/>
            </p:nvPicPr>
            <p:blipFill>
              <a:blip r:embed="rId53"/>
            </p:blipFill>
            <p:spPr>
              <a:xfrm>
                <a:off x="7467600" y="3524250"/>
                <a:ext cx="104775" cy="2857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40" name="墨迹 39"/>
              <p14:cNvContentPartPr/>
              <p14:nvPr/>
            </p14:nvContentPartPr>
            <p14:xfrm>
              <a:off x="7472045" y="3500120"/>
              <a:ext cx="90805" cy="123825"/>
            </p14:xfrm>
          </p:contentPart>
        </mc:Choice>
        <mc:Fallback xmlns="">
          <p:pic>
            <p:nvPicPr>
              <p:cNvPr id="40" name="墨迹 39"/>
            </p:nvPicPr>
            <p:blipFill>
              <a:blip r:embed="rId55"/>
            </p:blipFill>
            <p:spPr>
              <a:xfrm>
                <a:off x="7472045" y="3500120"/>
                <a:ext cx="90805" cy="123825"/>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41" name="墨迹 40"/>
              <p14:cNvContentPartPr/>
              <p14:nvPr/>
            </p14:nvContentPartPr>
            <p14:xfrm>
              <a:off x="7496175" y="3633470"/>
              <a:ext cx="9525" cy="47625"/>
            </p14:xfrm>
          </p:contentPart>
        </mc:Choice>
        <mc:Fallback xmlns="">
          <p:pic>
            <p:nvPicPr>
              <p:cNvPr id="41" name="墨迹 40"/>
            </p:nvPicPr>
            <p:blipFill>
              <a:blip r:embed="rId57"/>
            </p:blipFill>
            <p:spPr>
              <a:xfrm>
                <a:off x="7496175" y="3633470"/>
                <a:ext cx="9525" cy="4762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42" name="墨迹 41"/>
              <p14:cNvContentPartPr/>
              <p14:nvPr/>
            </p14:nvContentPartPr>
            <p14:xfrm>
              <a:off x="7496175" y="3562350"/>
              <a:ext cx="90170" cy="137795"/>
            </p14:xfrm>
          </p:contentPart>
        </mc:Choice>
        <mc:Fallback xmlns="">
          <p:pic>
            <p:nvPicPr>
              <p:cNvPr id="42" name="墨迹 41"/>
            </p:nvPicPr>
            <p:blipFill>
              <a:blip r:embed="rId59"/>
            </p:blipFill>
            <p:spPr>
              <a:xfrm>
                <a:off x="7496175" y="3562350"/>
                <a:ext cx="90170" cy="137795"/>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43" name="墨迹 42"/>
              <p14:cNvContentPartPr/>
              <p14:nvPr/>
            </p14:nvContentPartPr>
            <p14:xfrm>
              <a:off x="7548245" y="3600450"/>
              <a:ext cx="28575" cy="13970"/>
            </p14:xfrm>
          </p:contentPart>
        </mc:Choice>
        <mc:Fallback xmlns="">
          <p:pic>
            <p:nvPicPr>
              <p:cNvPr id="43" name="墨迹 42"/>
            </p:nvPicPr>
            <p:blipFill>
              <a:blip r:embed="rId61"/>
            </p:blipFill>
            <p:spPr>
              <a:xfrm>
                <a:off x="7548245" y="3600450"/>
                <a:ext cx="28575" cy="1397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44" name="墨迹 43"/>
              <p14:cNvContentPartPr/>
              <p14:nvPr/>
            </p14:nvContentPartPr>
            <p14:xfrm>
              <a:off x="7548245" y="3619500"/>
              <a:ext cx="28575" cy="360"/>
            </p14:xfrm>
          </p:contentPart>
        </mc:Choice>
        <mc:Fallback xmlns="">
          <p:pic>
            <p:nvPicPr>
              <p:cNvPr id="44" name="墨迹 43"/>
            </p:nvPicPr>
            <p:blipFill>
              <a:blip r:embed="rId63"/>
            </p:blipFill>
            <p:spPr>
              <a:xfrm>
                <a:off x="7548245" y="3619500"/>
                <a:ext cx="28575" cy="36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45" name="墨迹 44"/>
              <p14:cNvContentPartPr/>
              <p14:nvPr/>
            </p14:nvContentPartPr>
            <p14:xfrm>
              <a:off x="10129520" y="2099945"/>
              <a:ext cx="9525" cy="360"/>
            </p14:xfrm>
          </p:contentPart>
        </mc:Choice>
        <mc:Fallback xmlns="">
          <p:pic>
            <p:nvPicPr>
              <p:cNvPr id="45" name="墨迹 44"/>
            </p:nvPicPr>
            <p:blipFill>
              <a:blip r:embed="rId32"/>
            </p:blipFill>
            <p:spPr>
              <a:xfrm>
                <a:off x="10129520" y="2099945"/>
                <a:ext cx="9525" cy="36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6" name="墨迹 45"/>
              <p14:cNvContentPartPr/>
              <p14:nvPr/>
            </p14:nvContentPartPr>
            <p14:xfrm>
              <a:off x="10153650" y="2257425"/>
              <a:ext cx="33020" cy="360"/>
            </p14:xfrm>
          </p:contentPart>
        </mc:Choice>
        <mc:Fallback xmlns="">
          <p:pic>
            <p:nvPicPr>
              <p:cNvPr id="46" name="墨迹 45"/>
            </p:nvPicPr>
            <p:blipFill>
              <a:blip r:embed="rId66"/>
            </p:blipFill>
            <p:spPr>
              <a:xfrm>
                <a:off x="10153650" y="2257425"/>
                <a:ext cx="33020" cy="36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7" name="墨迹 46"/>
              <p14:cNvContentPartPr/>
              <p14:nvPr/>
            </p14:nvContentPartPr>
            <p14:xfrm>
              <a:off x="10201275" y="2414270"/>
              <a:ext cx="76200" cy="9525"/>
            </p14:xfrm>
          </p:contentPart>
        </mc:Choice>
        <mc:Fallback xmlns="">
          <p:pic>
            <p:nvPicPr>
              <p:cNvPr id="47" name="墨迹 46"/>
            </p:nvPicPr>
            <p:blipFill>
              <a:blip r:embed="rId68"/>
            </p:blipFill>
            <p:spPr>
              <a:xfrm>
                <a:off x="10201275" y="2414270"/>
                <a:ext cx="76200" cy="9525"/>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8" name="墨迹 47"/>
              <p14:cNvContentPartPr/>
              <p14:nvPr/>
            </p14:nvContentPartPr>
            <p14:xfrm>
              <a:off x="10929620" y="1614170"/>
              <a:ext cx="1190625" cy="109855"/>
            </p14:xfrm>
          </p:contentPart>
        </mc:Choice>
        <mc:Fallback xmlns="">
          <p:pic>
            <p:nvPicPr>
              <p:cNvPr id="48" name="墨迹 47"/>
            </p:nvPicPr>
            <p:blipFill>
              <a:blip r:embed="rId70"/>
            </p:blipFill>
            <p:spPr>
              <a:xfrm>
                <a:off x="10929620" y="1614170"/>
                <a:ext cx="1190625" cy="10985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9" name="墨迹 48"/>
              <p14:cNvContentPartPr/>
              <p14:nvPr/>
            </p14:nvContentPartPr>
            <p14:xfrm>
              <a:off x="9867900" y="2095500"/>
              <a:ext cx="104775" cy="9525"/>
            </p14:xfrm>
          </p:contentPart>
        </mc:Choice>
        <mc:Fallback xmlns="">
          <p:pic>
            <p:nvPicPr>
              <p:cNvPr id="49" name="墨迹 48"/>
            </p:nvPicPr>
            <p:blipFill>
              <a:blip r:embed="rId72"/>
            </p:blipFill>
            <p:spPr>
              <a:xfrm>
                <a:off x="9867900" y="2095500"/>
                <a:ext cx="104775" cy="9525"/>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50" name="墨迹 49"/>
              <p14:cNvContentPartPr/>
              <p14:nvPr/>
            </p14:nvContentPartPr>
            <p14:xfrm>
              <a:off x="9906000" y="2305050"/>
              <a:ext cx="42545" cy="9525"/>
            </p14:xfrm>
          </p:contentPart>
        </mc:Choice>
        <mc:Fallback xmlns="">
          <p:pic>
            <p:nvPicPr>
              <p:cNvPr id="50" name="墨迹 49"/>
            </p:nvPicPr>
            <p:blipFill>
              <a:blip r:embed="rId74"/>
            </p:blipFill>
            <p:spPr>
              <a:xfrm>
                <a:off x="9906000" y="2305050"/>
                <a:ext cx="42545" cy="9525"/>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51" name="墨迹 50"/>
              <p14:cNvContentPartPr/>
              <p14:nvPr/>
            </p14:nvContentPartPr>
            <p14:xfrm>
              <a:off x="9891395" y="2538095"/>
              <a:ext cx="133350" cy="57150"/>
            </p14:xfrm>
          </p:contentPart>
        </mc:Choice>
        <mc:Fallback xmlns="">
          <p:pic>
            <p:nvPicPr>
              <p:cNvPr id="51" name="墨迹 50"/>
            </p:nvPicPr>
            <p:blipFill>
              <a:blip r:embed="rId76"/>
            </p:blipFill>
            <p:spPr>
              <a:xfrm>
                <a:off x="9891395" y="2538095"/>
                <a:ext cx="133350" cy="5715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52" name="墨迹 51"/>
              <p14:cNvContentPartPr/>
              <p14:nvPr/>
            </p14:nvContentPartPr>
            <p14:xfrm>
              <a:off x="10843895" y="1952625"/>
              <a:ext cx="1076325" cy="95250"/>
            </p14:xfrm>
          </p:contentPart>
        </mc:Choice>
        <mc:Fallback xmlns="">
          <p:pic>
            <p:nvPicPr>
              <p:cNvPr id="52" name="墨迹 51"/>
            </p:nvPicPr>
            <p:blipFill>
              <a:blip r:embed="rId78"/>
            </p:blipFill>
            <p:spPr>
              <a:xfrm>
                <a:off x="10843895" y="1952625"/>
                <a:ext cx="1076325" cy="9525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53" name="墨迹 52"/>
              <p14:cNvContentPartPr/>
              <p14:nvPr/>
            </p14:nvContentPartPr>
            <p14:xfrm>
              <a:off x="11449050" y="2295525"/>
              <a:ext cx="394970" cy="9525"/>
            </p14:xfrm>
          </p:contentPart>
        </mc:Choice>
        <mc:Fallback xmlns="">
          <p:pic>
            <p:nvPicPr>
              <p:cNvPr id="53" name="墨迹 52"/>
            </p:nvPicPr>
            <p:blipFill>
              <a:blip r:embed="rId80"/>
            </p:blipFill>
            <p:spPr>
              <a:xfrm>
                <a:off x="11449050" y="2295525"/>
                <a:ext cx="394970" cy="9525"/>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54" name="墨迹 53"/>
              <p14:cNvContentPartPr/>
              <p14:nvPr/>
            </p14:nvContentPartPr>
            <p14:xfrm>
              <a:off x="11106150" y="2609850"/>
              <a:ext cx="499745" cy="19050"/>
            </p14:xfrm>
          </p:contentPart>
        </mc:Choice>
        <mc:Fallback xmlns="">
          <p:pic>
            <p:nvPicPr>
              <p:cNvPr id="54" name="墨迹 53"/>
            </p:nvPicPr>
            <p:blipFill>
              <a:blip r:embed="rId82"/>
            </p:blipFill>
            <p:spPr>
              <a:xfrm>
                <a:off x="11106150" y="2609850"/>
                <a:ext cx="499745" cy="1905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55" name="墨迹 54"/>
              <p14:cNvContentPartPr/>
              <p14:nvPr/>
            </p14:nvContentPartPr>
            <p14:xfrm>
              <a:off x="10134600" y="2661920"/>
              <a:ext cx="9525" cy="360"/>
            </p14:xfrm>
          </p:contentPart>
        </mc:Choice>
        <mc:Fallback xmlns="">
          <p:pic>
            <p:nvPicPr>
              <p:cNvPr id="55" name="墨迹 54"/>
            </p:nvPicPr>
            <p:blipFill>
              <a:blip r:embed="rId32"/>
            </p:blipFill>
            <p:spPr>
              <a:xfrm>
                <a:off x="10134600" y="2661920"/>
                <a:ext cx="9525" cy="36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56" name="墨迹 55"/>
              <p14:cNvContentPartPr/>
              <p14:nvPr/>
            </p14:nvContentPartPr>
            <p14:xfrm>
              <a:off x="10615295" y="2366645"/>
              <a:ext cx="186055" cy="219075"/>
            </p14:xfrm>
          </p:contentPart>
        </mc:Choice>
        <mc:Fallback xmlns="">
          <p:pic>
            <p:nvPicPr>
              <p:cNvPr id="56" name="墨迹 55"/>
            </p:nvPicPr>
            <p:blipFill>
              <a:blip r:embed="rId85"/>
            </p:blipFill>
            <p:spPr>
              <a:xfrm>
                <a:off x="10615295" y="2366645"/>
                <a:ext cx="186055" cy="219075"/>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57" name="墨迹 56"/>
              <p14:cNvContentPartPr/>
              <p14:nvPr/>
            </p14:nvContentPartPr>
            <p14:xfrm>
              <a:off x="10758170" y="2319020"/>
              <a:ext cx="76200" cy="157480"/>
            </p14:xfrm>
          </p:contentPart>
        </mc:Choice>
        <mc:Fallback xmlns="">
          <p:pic>
            <p:nvPicPr>
              <p:cNvPr id="57" name="墨迹 56"/>
            </p:nvPicPr>
            <p:blipFill>
              <a:blip r:embed="rId87"/>
            </p:blipFill>
            <p:spPr>
              <a:xfrm>
                <a:off x="10758170" y="2319020"/>
                <a:ext cx="76200" cy="15748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58" name="墨迹 57"/>
              <p14:cNvContentPartPr/>
              <p14:nvPr/>
            </p14:nvContentPartPr>
            <p14:xfrm>
              <a:off x="4043045" y="2552700"/>
              <a:ext cx="104775" cy="161925"/>
            </p14:xfrm>
          </p:contentPart>
        </mc:Choice>
        <mc:Fallback xmlns="">
          <p:pic>
            <p:nvPicPr>
              <p:cNvPr id="58" name="墨迹 57"/>
            </p:nvPicPr>
            <p:blipFill>
              <a:blip r:embed="rId89"/>
            </p:blipFill>
            <p:spPr>
              <a:xfrm>
                <a:off x="4043045" y="2552700"/>
                <a:ext cx="104775" cy="16192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59" name="墨迹 58"/>
              <p14:cNvContentPartPr/>
              <p14:nvPr/>
            </p14:nvContentPartPr>
            <p14:xfrm>
              <a:off x="9286875" y="314325"/>
              <a:ext cx="180975" cy="85725"/>
            </p14:xfrm>
          </p:contentPart>
        </mc:Choice>
        <mc:Fallback xmlns="">
          <p:pic>
            <p:nvPicPr>
              <p:cNvPr id="59" name="墨迹 58"/>
            </p:nvPicPr>
            <p:blipFill>
              <a:blip r:embed="rId91"/>
            </p:blipFill>
            <p:spPr>
              <a:xfrm>
                <a:off x="9286875" y="314325"/>
                <a:ext cx="180975" cy="85725"/>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60" name="墨迹 59"/>
              <p14:cNvContentPartPr/>
              <p14:nvPr/>
            </p14:nvContentPartPr>
            <p14:xfrm>
              <a:off x="9319895" y="280670"/>
              <a:ext cx="114300" cy="104775"/>
            </p14:xfrm>
          </p:contentPart>
        </mc:Choice>
        <mc:Fallback xmlns="">
          <p:pic>
            <p:nvPicPr>
              <p:cNvPr id="60" name="墨迹 59"/>
            </p:nvPicPr>
            <p:blipFill>
              <a:blip r:embed="rId93"/>
            </p:blipFill>
            <p:spPr>
              <a:xfrm>
                <a:off x="9319895" y="280670"/>
                <a:ext cx="114300" cy="104775"/>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61" name="墨迹 60"/>
              <p14:cNvContentPartPr/>
              <p14:nvPr/>
            </p14:nvContentPartPr>
            <p14:xfrm>
              <a:off x="9258300" y="347345"/>
              <a:ext cx="219075" cy="167005"/>
            </p14:xfrm>
          </p:contentPart>
        </mc:Choice>
        <mc:Fallback xmlns="">
          <p:pic>
            <p:nvPicPr>
              <p:cNvPr id="61" name="墨迹 60"/>
            </p:nvPicPr>
            <p:blipFill>
              <a:blip r:embed="rId95"/>
            </p:blipFill>
            <p:spPr>
              <a:xfrm>
                <a:off x="9258300" y="347345"/>
                <a:ext cx="219075" cy="167005"/>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62" name="墨迹 61"/>
              <p14:cNvContentPartPr/>
              <p14:nvPr/>
            </p14:nvContentPartPr>
            <p14:xfrm>
              <a:off x="10639425" y="447675"/>
              <a:ext cx="775970" cy="9525"/>
            </p14:xfrm>
          </p:contentPart>
        </mc:Choice>
        <mc:Fallback xmlns="">
          <p:pic>
            <p:nvPicPr>
              <p:cNvPr id="62" name="墨迹 61"/>
            </p:nvPicPr>
            <p:blipFill>
              <a:blip r:embed="rId97"/>
            </p:blipFill>
            <p:spPr>
              <a:xfrm>
                <a:off x="10639425" y="447675"/>
                <a:ext cx="775970" cy="9525"/>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63" name="墨迹 62"/>
              <p14:cNvContentPartPr/>
              <p14:nvPr/>
            </p14:nvContentPartPr>
            <p14:xfrm>
              <a:off x="11515725" y="404495"/>
              <a:ext cx="80645" cy="114300"/>
            </p14:xfrm>
          </p:contentPart>
        </mc:Choice>
        <mc:Fallback xmlns="">
          <p:pic>
            <p:nvPicPr>
              <p:cNvPr id="63" name="墨迹 62"/>
            </p:nvPicPr>
            <p:blipFill>
              <a:blip r:embed="rId99"/>
            </p:blipFill>
            <p:spPr>
              <a:xfrm>
                <a:off x="11515725" y="404495"/>
                <a:ext cx="80645" cy="11430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64" name="墨迹 63"/>
              <p14:cNvContentPartPr/>
              <p14:nvPr/>
            </p14:nvContentPartPr>
            <p14:xfrm>
              <a:off x="11529695" y="414020"/>
              <a:ext cx="95250" cy="161925"/>
            </p14:xfrm>
          </p:contentPart>
        </mc:Choice>
        <mc:Fallback xmlns="">
          <p:pic>
            <p:nvPicPr>
              <p:cNvPr id="64" name="墨迹 63"/>
            </p:nvPicPr>
            <p:blipFill>
              <a:blip r:embed="rId101"/>
            </p:blipFill>
            <p:spPr>
              <a:xfrm>
                <a:off x="11529695" y="414020"/>
                <a:ext cx="95250" cy="161925"/>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65" name="墨迹 64"/>
              <p14:cNvContentPartPr/>
              <p14:nvPr/>
            </p14:nvContentPartPr>
            <p14:xfrm>
              <a:off x="9205595" y="409575"/>
              <a:ext cx="276225" cy="171450"/>
            </p14:xfrm>
          </p:contentPart>
        </mc:Choice>
        <mc:Fallback xmlns="">
          <p:pic>
            <p:nvPicPr>
              <p:cNvPr id="65" name="墨迹 64"/>
            </p:nvPicPr>
            <p:blipFill>
              <a:blip r:embed="rId103"/>
            </p:blipFill>
            <p:spPr>
              <a:xfrm>
                <a:off x="9205595" y="409575"/>
                <a:ext cx="276225" cy="17145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66" name="墨迹 65"/>
              <p14:cNvContentPartPr/>
              <p14:nvPr/>
            </p14:nvContentPartPr>
            <p14:xfrm>
              <a:off x="9210675" y="909320"/>
              <a:ext cx="166370" cy="104775"/>
            </p14:xfrm>
          </p:contentPart>
        </mc:Choice>
        <mc:Fallback xmlns="">
          <p:pic>
            <p:nvPicPr>
              <p:cNvPr id="66" name="墨迹 65"/>
            </p:nvPicPr>
            <p:blipFill>
              <a:blip r:embed="rId105"/>
            </p:blipFill>
            <p:spPr>
              <a:xfrm>
                <a:off x="9210675" y="909320"/>
                <a:ext cx="166370" cy="104775"/>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67" name="墨迹 66"/>
              <p14:cNvContentPartPr/>
              <p14:nvPr/>
            </p14:nvContentPartPr>
            <p14:xfrm>
              <a:off x="2171700" y="3595370"/>
              <a:ext cx="1766570" cy="85725"/>
            </p14:xfrm>
          </p:contentPart>
        </mc:Choice>
        <mc:Fallback xmlns="">
          <p:pic>
            <p:nvPicPr>
              <p:cNvPr id="67" name="墨迹 66"/>
            </p:nvPicPr>
            <p:blipFill>
              <a:blip r:embed="rId107"/>
            </p:blipFill>
            <p:spPr>
              <a:xfrm>
                <a:off x="2171700" y="3595370"/>
                <a:ext cx="1766570" cy="85725"/>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68" name="墨迹 67"/>
              <p14:cNvContentPartPr/>
              <p14:nvPr/>
            </p14:nvContentPartPr>
            <p14:xfrm>
              <a:off x="9234170" y="1061720"/>
              <a:ext cx="171450" cy="62230"/>
            </p14:xfrm>
          </p:contentPart>
        </mc:Choice>
        <mc:Fallback xmlns="">
          <p:pic>
            <p:nvPicPr>
              <p:cNvPr id="68" name="墨迹 67"/>
            </p:nvPicPr>
            <p:blipFill>
              <a:blip r:embed="rId109"/>
            </p:blipFill>
            <p:spPr>
              <a:xfrm>
                <a:off x="9234170" y="1061720"/>
                <a:ext cx="171450" cy="6223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69" name="墨迹 68"/>
              <p14:cNvContentPartPr/>
              <p14:nvPr/>
            </p14:nvContentPartPr>
            <p14:xfrm>
              <a:off x="11401425" y="1309370"/>
              <a:ext cx="452120" cy="360"/>
            </p14:xfrm>
          </p:contentPart>
        </mc:Choice>
        <mc:Fallback xmlns="">
          <p:pic>
            <p:nvPicPr>
              <p:cNvPr id="69" name="墨迹 68"/>
            </p:nvPicPr>
            <p:blipFill>
              <a:blip r:embed="rId111"/>
            </p:blipFill>
            <p:spPr>
              <a:xfrm>
                <a:off x="11401425" y="1309370"/>
                <a:ext cx="452120" cy="36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70" name="墨迹 69"/>
              <p14:cNvContentPartPr/>
              <p14:nvPr/>
            </p14:nvContentPartPr>
            <p14:xfrm>
              <a:off x="1042670" y="5452745"/>
              <a:ext cx="609600" cy="495300"/>
            </p14:xfrm>
          </p:contentPart>
        </mc:Choice>
        <mc:Fallback xmlns="">
          <p:pic>
            <p:nvPicPr>
              <p:cNvPr id="70" name="墨迹 69"/>
            </p:nvPicPr>
            <p:blipFill>
              <a:blip r:embed="rId113"/>
            </p:blipFill>
            <p:spPr>
              <a:xfrm>
                <a:off x="1042670" y="5452745"/>
                <a:ext cx="609600" cy="49530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71" name="墨迹 70"/>
              <p14:cNvContentPartPr/>
              <p14:nvPr/>
            </p14:nvContentPartPr>
            <p14:xfrm>
              <a:off x="6762750" y="4204970"/>
              <a:ext cx="9525" cy="360"/>
            </p14:xfrm>
          </p:contentPart>
        </mc:Choice>
        <mc:Fallback xmlns="">
          <p:pic>
            <p:nvPicPr>
              <p:cNvPr id="71" name="墨迹 70"/>
            </p:nvPicPr>
            <p:blipFill>
              <a:blip r:embed="rId32"/>
            </p:blipFill>
            <p:spPr>
              <a:xfrm>
                <a:off x="6762750" y="4204970"/>
                <a:ext cx="9525" cy="36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72" name="墨迹 71"/>
              <p14:cNvContentPartPr/>
              <p14:nvPr/>
            </p14:nvContentPartPr>
            <p14:xfrm>
              <a:off x="7233920" y="4509770"/>
              <a:ext cx="733425" cy="52705"/>
            </p14:xfrm>
          </p:contentPart>
        </mc:Choice>
        <mc:Fallback xmlns="">
          <p:pic>
            <p:nvPicPr>
              <p:cNvPr id="72" name="墨迹 71"/>
            </p:nvPicPr>
            <p:blipFill>
              <a:blip r:embed="rId116"/>
            </p:blipFill>
            <p:spPr>
              <a:xfrm>
                <a:off x="7233920" y="4509770"/>
                <a:ext cx="733425" cy="52705"/>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73" name="墨迹 72"/>
              <p14:cNvContentPartPr/>
              <p14:nvPr/>
            </p14:nvContentPartPr>
            <p14:xfrm>
              <a:off x="1680845" y="5353050"/>
              <a:ext cx="314325" cy="309245"/>
            </p14:xfrm>
          </p:contentPart>
        </mc:Choice>
        <mc:Fallback xmlns="">
          <p:pic>
            <p:nvPicPr>
              <p:cNvPr id="73" name="墨迹 72"/>
            </p:nvPicPr>
            <p:blipFill>
              <a:blip r:embed="rId118"/>
            </p:blipFill>
            <p:spPr>
              <a:xfrm>
                <a:off x="1680845" y="5353050"/>
                <a:ext cx="314325" cy="309245"/>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74" name="墨迹 73"/>
              <p14:cNvContentPartPr/>
              <p14:nvPr/>
            </p14:nvContentPartPr>
            <p14:xfrm>
              <a:off x="1585595" y="5605145"/>
              <a:ext cx="123825" cy="100330"/>
            </p14:xfrm>
          </p:contentPart>
        </mc:Choice>
        <mc:Fallback xmlns="">
          <p:pic>
            <p:nvPicPr>
              <p:cNvPr id="74" name="墨迹 73"/>
            </p:nvPicPr>
            <p:blipFill>
              <a:blip r:embed="rId120"/>
            </p:blipFill>
            <p:spPr>
              <a:xfrm>
                <a:off x="1585595" y="5605145"/>
                <a:ext cx="123825" cy="10033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75" name="墨迹 74"/>
              <p14:cNvContentPartPr/>
              <p14:nvPr/>
            </p14:nvContentPartPr>
            <p14:xfrm>
              <a:off x="1614170" y="5705475"/>
              <a:ext cx="9525" cy="360"/>
            </p14:xfrm>
          </p:contentPart>
        </mc:Choice>
        <mc:Fallback xmlns="">
          <p:pic>
            <p:nvPicPr>
              <p:cNvPr id="75" name="墨迹 74"/>
            </p:nvPicPr>
            <p:blipFill>
              <a:blip r:embed="rId32"/>
            </p:blipFill>
            <p:spPr>
              <a:xfrm>
                <a:off x="1614170" y="5705475"/>
                <a:ext cx="9525" cy="360"/>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76" name="墨迹 75"/>
              <p14:cNvContentPartPr/>
              <p14:nvPr/>
            </p14:nvContentPartPr>
            <p14:xfrm>
              <a:off x="2486025" y="5534025"/>
              <a:ext cx="1009650" cy="352425"/>
            </p14:xfrm>
          </p:contentPart>
        </mc:Choice>
        <mc:Fallback xmlns="">
          <p:pic>
            <p:nvPicPr>
              <p:cNvPr id="76" name="墨迹 75"/>
            </p:nvPicPr>
            <p:blipFill>
              <a:blip r:embed="rId123"/>
            </p:blipFill>
            <p:spPr>
              <a:xfrm>
                <a:off x="2486025" y="5534025"/>
                <a:ext cx="1009650" cy="352425"/>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77" name="墨迹 76"/>
              <p14:cNvContentPartPr/>
              <p14:nvPr/>
            </p14:nvContentPartPr>
            <p14:xfrm>
              <a:off x="4171950" y="5867400"/>
              <a:ext cx="1385570" cy="99695"/>
            </p14:xfrm>
          </p:contentPart>
        </mc:Choice>
        <mc:Fallback xmlns="">
          <p:pic>
            <p:nvPicPr>
              <p:cNvPr id="77" name="墨迹 76"/>
            </p:nvPicPr>
            <p:blipFill>
              <a:blip r:embed="rId125"/>
            </p:blipFill>
            <p:spPr>
              <a:xfrm>
                <a:off x="4171950" y="5867400"/>
                <a:ext cx="1385570" cy="99695"/>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78" name="墨迹 77"/>
              <p14:cNvContentPartPr/>
              <p14:nvPr/>
            </p14:nvContentPartPr>
            <p14:xfrm>
              <a:off x="5943600" y="5953125"/>
              <a:ext cx="2566670" cy="4445"/>
            </p14:xfrm>
          </p:contentPart>
        </mc:Choice>
        <mc:Fallback xmlns="">
          <p:pic>
            <p:nvPicPr>
              <p:cNvPr id="78" name="墨迹 77"/>
            </p:nvPicPr>
            <p:blipFill>
              <a:blip r:embed="rId127"/>
            </p:blipFill>
            <p:spPr>
              <a:xfrm>
                <a:off x="5943600" y="5953125"/>
                <a:ext cx="2566670" cy="4445"/>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79" name="墨迹 78"/>
              <p14:cNvContentPartPr/>
              <p14:nvPr/>
            </p14:nvContentPartPr>
            <p14:xfrm>
              <a:off x="10653395" y="2009775"/>
              <a:ext cx="1495425" cy="556895"/>
            </p14:xfrm>
          </p:contentPart>
        </mc:Choice>
        <mc:Fallback xmlns="">
          <p:pic>
            <p:nvPicPr>
              <p:cNvPr id="79" name="墨迹 78"/>
            </p:nvPicPr>
            <p:blipFill>
              <a:blip r:embed="rId129"/>
            </p:blipFill>
            <p:spPr>
              <a:xfrm>
                <a:off x="10653395" y="2009775"/>
                <a:ext cx="1495425" cy="556895"/>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80" name="墨迹 79"/>
              <p14:cNvContentPartPr/>
              <p14:nvPr/>
            </p14:nvContentPartPr>
            <p14:xfrm>
              <a:off x="5852795" y="5391150"/>
              <a:ext cx="252730" cy="128270"/>
            </p14:xfrm>
          </p:contentPart>
        </mc:Choice>
        <mc:Fallback xmlns="">
          <p:pic>
            <p:nvPicPr>
              <p:cNvPr id="80" name="墨迹 79"/>
            </p:nvPicPr>
            <p:blipFill>
              <a:blip r:embed="rId131"/>
            </p:blipFill>
            <p:spPr>
              <a:xfrm>
                <a:off x="5852795" y="5391150"/>
                <a:ext cx="252730" cy="128270"/>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81" name="墨迹 80"/>
              <p14:cNvContentPartPr/>
              <p14:nvPr/>
            </p14:nvContentPartPr>
            <p14:xfrm>
              <a:off x="10624820" y="4947920"/>
              <a:ext cx="1533525" cy="523875"/>
            </p14:xfrm>
          </p:contentPart>
        </mc:Choice>
        <mc:Fallback xmlns="">
          <p:pic>
            <p:nvPicPr>
              <p:cNvPr id="81" name="墨迹 80"/>
            </p:nvPicPr>
            <p:blipFill>
              <a:blip r:embed="rId133"/>
            </p:blipFill>
            <p:spPr>
              <a:xfrm>
                <a:off x="10624820" y="4947920"/>
                <a:ext cx="1533525" cy="523875"/>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82" name="墨迹 81"/>
              <p14:cNvContentPartPr/>
              <p14:nvPr/>
            </p14:nvContentPartPr>
            <p14:xfrm>
              <a:off x="7162800" y="4229100"/>
              <a:ext cx="1147445" cy="509270"/>
            </p14:xfrm>
          </p:contentPart>
        </mc:Choice>
        <mc:Fallback xmlns="">
          <p:pic>
            <p:nvPicPr>
              <p:cNvPr id="82" name="墨迹 81"/>
            </p:nvPicPr>
            <p:blipFill>
              <a:blip r:embed="rId135"/>
            </p:blipFill>
            <p:spPr>
              <a:xfrm>
                <a:off x="7162800" y="4229100"/>
                <a:ext cx="1147445" cy="509270"/>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83" name="墨迹 82"/>
              <p14:cNvContentPartPr/>
              <p14:nvPr/>
            </p14:nvContentPartPr>
            <p14:xfrm>
              <a:off x="8410575" y="4728845"/>
              <a:ext cx="47625" cy="109855"/>
            </p14:xfrm>
          </p:contentPart>
        </mc:Choice>
        <mc:Fallback xmlns="">
          <p:pic>
            <p:nvPicPr>
              <p:cNvPr id="83" name="墨迹 82"/>
            </p:nvPicPr>
            <p:blipFill>
              <a:blip r:embed="rId137"/>
            </p:blipFill>
            <p:spPr>
              <a:xfrm>
                <a:off x="8410575" y="4728845"/>
                <a:ext cx="47625" cy="109855"/>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84" name="墨迹 83"/>
              <p14:cNvContentPartPr/>
              <p14:nvPr/>
            </p14:nvContentPartPr>
            <p14:xfrm>
              <a:off x="8367395" y="4738370"/>
              <a:ext cx="81280" cy="157480"/>
            </p14:xfrm>
          </p:contentPart>
        </mc:Choice>
        <mc:Fallback xmlns="">
          <p:pic>
            <p:nvPicPr>
              <p:cNvPr id="84" name="墨迹 83"/>
            </p:nvPicPr>
            <p:blipFill>
              <a:blip r:embed="rId139"/>
            </p:blipFill>
            <p:spPr>
              <a:xfrm>
                <a:off x="8367395" y="4738370"/>
                <a:ext cx="81280" cy="157480"/>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85" name="墨迹 84"/>
              <p14:cNvContentPartPr/>
              <p14:nvPr/>
            </p14:nvContentPartPr>
            <p14:xfrm>
              <a:off x="8524875" y="4738370"/>
              <a:ext cx="90170" cy="71755"/>
            </p14:xfrm>
          </p:contentPart>
        </mc:Choice>
        <mc:Fallback xmlns="">
          <p:pic>
            <p:nvPicPr>
              <p:cNvPr id="85" name="墨迹 84"/>
            </p:nvPicPr>
            <p:blipFill>
              <a:blip r:embed="rId141"/>
            </p:blipFill>
            <p:spPr>
              <a:xfrm>
                <a:off x="8524875" y="4738370"/>
                <a:ext cx="90170" cy="71755"/>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86" name="墨迹 85"/>
              <p14:cNvContentPartPr/>
              <p14:nvPr/>
            </p14:nvContentPartPr>
            <p14:xfrm>
              <a:off x="8639175" y="4733925"/>
              <a:ext cx="360" cy="156845"/>
            </p14:xfrm>
          </p:contentPart>
        </mc:Choice>
        <mc:Fallback xmlns="">
          <p:pic>
            <p:nvPicPr>
              <p:cNvPr id="86" name="墨迹 85"/>
            </p:nvPicPr>
            <p:blipFill>
              <a:blip r:embed="rId143"/>
            </p:blipFill>
            <p:spPr>
              <a:xfrm>
                <a:off x="8639175" y="4733925"/>
                <a:ext cx="360" cy="156845"/>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87" name="墨迹 86"/>
              <p14:cNvContentPartPr/>
              <p14:nvPr/>
            </p14:nvContentPartPr>
            <p14:xfrm>
              <a:off x="8648700" y="4762500"/>
              <a:ext cx="28575" cy="28575"/>
            </p14:xfrm>
          </p:contentPart>
        </mc:Choice>
        <mc:Fallback xmlns="">
          <p:pic>
            <p:nvPicPr>
              <p:cNvPr id="87" name="墨迹 86"/>
            </p:nvPicPr>
            <p:blipFill>
              <a:blip r:embed="rId145"/>
            </p:blipFill>
            <p:spPr>
              <a:xfrm>
                <a:off x="8648700" y="4762500"/>
                <a:ext cx="28575" cy="28575"/>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88" name="墨迹 87"/>
              <p14:cNvContentPartPr/>
              <p14:nvPr/>
            </p14:nvContentPartPr>
            <p14:xfrm>
              <a:off x="8700770" y="4700270"/>
              <a:ext cx="186055" cy="542925"/>
            </p14:xfrm>
          </p:contentPart>
        </mc:Choice>
        <mc:Fallback xmlns="">
          <p:pic>
            <p:nvPicPr>
              <p:cNvPr id="88" name="墨迹 87"/>
            </p:nvPicPr>
            <p:blipFill>
              <a:blip r:embed="rId147"/>
            </p:blipFill>
            <p:spPr>
              <a:xfrm>
                <a:off x="8700770" y="4700270"/>
                <a:ext cx="186055" cy="542925"/>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89" name="墨迹 88"/>
              <p14:cNvContentPartPr/>
              <p14:nvPr/>
            </p14:nvContentPartPr>
            <p14:xfrm>
              <a:off x="8010525" y="4772025"/>
              <a:ext cx="161925" cy="213995"/>
            </p14:xfrm>
          </p:contentPart>
        </mc:Choice>
        <mc:Fallback xmlns="">
          <p:pic>
            <p:nvPicPr>
              <p:cNvPr id="89" name="墨迹 88"/>
            </p:nvPicPr>
            <p:blipFill>
              <a:blip r:embed="rId149"/>
            </p:blipFill>
            <p:spPr>
              <a:xfrm>
                <a:off x="8010525" y="4772025"/>
                <a:ext cx="161925" cy="213995"/>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90" name="墨迹 89"/>
              <p14:cNvContentPartPr/>
              <p14:nvPr/>
            </p14:nvContentPartPr>
            <p14:xfrm>
              <a:off x="8267700" y="4781550"/>
              <a:ext cx="80645" cy="360"/>
            </p14:xfrm>
          </p:contentPart>
        </mc:Choice>
        <mc:Fallback xmlns="">
          <p:pic>
            <p:nvPicPr>
              <p:cNvPr id="90" name="墨迹 89"/>
            </p:nvPicPr>
            <p:blipFill>
              <a:blip r:embed="rId151"/>
            </p:blipFill>
            <p:spPr>
              <a:xfrm>
                <a:off x="8267700" y="4781550"/>
                <a:ext cx="80645" cy="360"/>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91" name="墨迹 90"/>
              <p14:cNvContentPartPr/>
              <p14:nvPr/>
            </p14:nvContentPartPr>
            <p14:xfrm>
              <a:off x="8214995" y="4852670"/>
              <a:ext cx="52705" cy="360"/>
            </p14:xfrm>
          </p:contentPart>
        </mc:Choice>
        <mc:Fallback xmlns="">
          <p:pic>
            <p:nvPicPr>
              <p:cNvPr id="91" name="墨迹 90"/>
            </p:nvPicPr>
            <p:blipFill>
              <a:blip r:embed="rId153"/>
            </p:blipFill>
            <p:spPr>
              <a:xfrm>
                <a:off x="8214995" y="4852670"/>
                <a:ext cx="52705" cy="360"/>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92" name="墨迹 91"/>
              <p14:cNvContentPartPr/>
              <p14:nvPr/>
            </p14:nvContentPartPr>
            <p14:xfrm>
              <a:off x="7195820" y="4290695"/>
              <a:ext cx="519430" cy="342900"/>
            </p14:xfrm>
          </p:contentPart>
        </mc:Choice>
        <mc:Fallback xmlns="">
          <p:pic>
            <p:nvPicPr>
              <p:cNvPr id="92" name="墨迹 91"/>
            </p:nvPicPr>
            <p:blipFill>
              <a:blip r:embed="rId155"/>
            </p:blipFill>
            <p:spPr>
              <a:xfrm>
                <a:off x="7195820" y="4290695"/>
                <a:ext cx="519430" cy="342900"/>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93" name="墨迹 92"/>
              <p14:cNvContentPartPr/>
              <p14:nvPr/>
            </p14:nvContentPartPr>
            <p14:xfrm>
              <a:off x="7033895" y="4614545"/>
              <a:ext cx="114300" cy="109855"/>
            </p14:xfrm>
          </p:contentPart>
        </mc:Choice>
        <mc:Fallback xmlns="">
          <p:pic>
            <p:nvPicPr>
              <p:cNvPr id="93" name="墨迹 92"/>
            </p:nvPicPr>
            <p:blipFill>
              <a:blip r:embed="rId157"/>
            </p:blipFill>
            <p:spPr>
              <a:xfrm>
                <a:off x="7033895" y="4614545"/>
                <a:ext cx="114300" cy="109855"/>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94" name="墨迹 93"/>
              <p14:cNvContentPartPr/>
              <p14:nvPr/>
            </p14:nvContentPartPr>
            <p14:xfrm>
              <a:off x="7200900" y="4519295"/>
              <a:ext cx="23495" cy="167005"/>
            </p14:xfrm>
          </p:contentPart>
        </mc:Choice>
        <mc:Fallback xmlns="">
          <p:pic>
            <p:nvPicPr>
              <p:cNvPr id="94" name="墨迹 93"/>
            </p:nvPicPr>
            <p:blipFill>
              <a:blip r:embed="rId159"/>
            </p:blipFill>
            <p:spPr>
              <a:xfrm>
                <a:off x="7200900" y="4519295"/>
                <a:ext cx="23495" cy="167005"/>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95" name="墨迹 94"/>
              <p14:cNvContentPartPr/>
              <p14:nvPr/>
            </p14:nvContentPartPr>
            <p14:xfrm>
              <a:off x="7334250" y="4433570"/>
              <a:ext cx="471170" cy="157480"/>
            </p14:xfrm>
          </p:contentPart>
        </mc:Choice>
        <mc:Fallback xmlns="">
          <p:pic>
            <p:nvPicPr>
              <p:cNvPr id="95" name="墨迹 94"/>
            </p:nvPicPr>
            <p:blipFill>
              <a:blip r:embed="rId161"/>
            </p:blipFill>
            <p:spPr>
              <a:xfrm>
                <a:off x="7334250" y="4433570"/>
                <a:ext cx="471170" cy="157480"/>
              </a:xfrm>
              <a:prstGeom prst="rect"/>
            </p:spPr>
          </p:pic>
        </mc:Fallback>
      </mc:AlternateContent>
    </p:spTree>
    <p:custDataLst>
      <p:tags r:id="rId162"/>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6543040" y="37465"/>
            <a:ext cx="1864995" cy="3374390"/>
          </a:xfrm>
          <a:prstGeom prst="rect">
            <a:avLst/>
          </a:prstGeom>
        </p:spPr>
      </p:pic>
      <p:sp>
        <p:nvSpPr>
          <p:cNvPr id="32" name="矩形 31"/>
          <p:cNvSpPr/>
          <p:nvPr>
            <p:custDataLst>
              <p:tags r:id="rId3"/>
            </p:custDataLst>
          </p:nvPr>
        </p:nvSpPr>
        <p:spPr>
          <a:xfrm>
            <a:off x="687363" y="225699"/>
            <a:ext cx="3671570" cy="398780"/>
          </a:xfrm>
          <a:prstGeom prst="rect">
            <a:avLst/>
          </a:prstGeom>
        </p:spPr>
        <p:txBody>
          <a:bodyPr wrap="none">
            <a:spAutoFit/>
          </a:bodyPr>
          <a:p>
            <a:pPr marL="0" lvl="1" algn="l">
              <a:spcBef>
                <a:spcPct val="30000"/>
              </a:spcBef>
            </a:pPr>
            <a:r>
              <a:rPr lang="en-US" sz="2000" b="1" dirty="0">
                <a:latin typeface="华文楷体" panose="02010600040101010101" pitchFamily="2" charset="-122"/>
                <a:ea typeface="华文楷体" panose="02010600040101010101" pitchFamily="2" charset="-122"/>
                <a:sym typeface="+mn-ea"/>
              </a:rPr>
              <a:t>8.5.</a:t>
            </a:r>
            <a:r>
              <a:rPr lang="zh-CN" altLang="en-US" sz="2000" b="1" dirty="0">
                <a:latin typeface="华文楷体" panose="02010600040101010101" pitchFamily="2" charset="-122"/>
                <a:ea typeface="华文楷体" panose="02010600040101010101" pitchFamily="2" charset="-122"/>
                <a:sym typeface="+mn-ea"/>
              </a:rPr>
              <a:t>流图中的循环-</a:t>
            </a:r>
            <a:r>
              <a:rPr lang="zh-CN" altLang="en-US" sz="2000" b="1" dirty="0">
                <a:latin typeface="华文楷体" panose="02010600040101010101" pitchFamily="2" charset="-122"/>
                <a:ea typeface="华文楷体" panose="02010600040101010101" pitchFamily="2" charset="-122"/>
                <a:sym typeface="+mn-ea"/>
              </a:rPr>
              <a:t>支配结点分析</a:t>
            </a:r>
            <a:endParaRPr lang="zh-CN" altLang="en-US" sz="2000" b="1" dirty="0">
              <a:latin typeface="华文楷体" panose="02010600040101010101" pitchFamily="2" charset="-122"/>
              <a:ea typeface="华文楷体" panose="02010600040101010101" pitchFamily="2" charset="-122"/>
              <a:sym typeface="+mn-ea"/>
            </a:endParaRPr>
          </a:p>
        </p:txBody>
      </p:sp>
      <p:sp>
        <p:nvSpPr>
          <p:cNvPr id="2" name="文本框 1"/>
          <p:cNvSpPr txBox="1"/>
          <p:nvPr/>
        </p:nvSpPr>
        <p:spPr>
          <a:xfrm>
            <a:off x="165100" y="599440"/>
            <a:ext cx="6378575" cy="6089015"/>
          </a:xfrm>
          <a:prstGeom prst="rect">
            <a:avLst/>
          </a:prstGeom>
          <a:noFill/>
        </p:spPr>
        <p:txBody>
          <a:bodyPr wrap="square" rtlCol="0" anchor="t">
            <a:noAutofit/>
          </a:bodyPr>
          <a:p>
            <a:pPr marL="0" indent="457200">
              <a:lnSpc>
                <a:spcPct val="100000"/>
              </a:lnSpc>
              <a:spcBef>
                <a:spcPts val="0"/>
              </a:spcBef>
              <a:buClrTx/>
              <a:buNone/>
            </a:pPr>
            <a:r>
              <a:rPr lang="zh-CN" altLang="en-US" b="1" dirty="0">
                <a:solidFill>
                  <a:schemeClr val="tx1"/>
                </a:solidFill>
                <a:latin typeface="华文楷体" panose="02010600040101010101" pitchFamily="2" charset="-122"/>
                <a:ea typeface="华文楷体" panose="02010600040101010101" pitchFamily="2" charset="-122"/>
                <a:sym typeface="+mn-ea"/>
              </a:rPr>
              <a:t>支配结点：如果从流图的</a:t>
            </a:r>
            <a:r>
              <a:rPr lang="zh-CN" altLang="en-US" b="1" dirty="0">
                <a:solidFill>
                  <a:srgbClr val="FF0000"/>
                </a:solidFill>
                <a:latin typeface="华文楷体" panose="02010600040101010101" pitchFamily="2" charset="-122"/>
                <a:ea typeface="华文楷体" panose="02010600040101010101" pitchFamily="2" charset="-122"/>
                <a:sym typeface="+mn-ea"/>
              </a:rPr>
              <a:t>入口</a:t>
            </a:r>
            <a:r>
              <a:rPr lang="zh-CN" altLang="en-US" b="1" dirty="0">
                <a:solidFill>
                  <a:schemeClr val="tx1"/>
                </a:solidFill>
                <a:latin typeface="华文楷体" panose="02010600040101010101" pitchFamily="2" charset="-122"/>
                <a:ea typeface="华文楷体" panose="02010600040101010101" pitchFamily="2" charset="-122"/>
                <a:sym typeface="+mn-ea"/>
              </a:rPr>
              <a:t>结点到</a:t>
            </a:r>
            <a:r>
              <a:rPr lang="zh-CN" altLang="en-US" b="1" dirty="0">
                <a:solidFill>
                  <a:srgbClr val="FF0000"/>
                </a:solidFill>
                <a:latin typeface="华文楷体" panose="02010600040101010101" pitchFamily="2" charset="-122"/>
                <a:ea typeface="华文楷体" panose="02010600040101010101" pitchFamily="2" charset="-122"/>
                <a:sym typeface="+mn-ea"/>
              </a:rPr>
              <a:t>结点n</a:t>
            </a:r>
            <a:r>
              <a:rPr lang="zh-CN" altLang="en-US" b="1" dirty="0">
                <a:solidFill>
                  <a:schemeClr val="tx1"/>
                </a:solidFill>
                <a:latin typeface="华文楷体" panose="02010600040101010101" pitchFamily="2" charset="-122"/>
                <a:ea typeface="华文楷体" panose="02010600040101010101" pitchFamily="2" charset="-122"/>
                <a:sym typeface="+mn-ea"/>
              </a:rPr>
              <a:t>的每条路径都经过结点d，则称结点d</a:t>
            </a:r>
            <a:r>
              <a:rPr lang="zh-CN" altLang="en-US" b="1" dirty="0">
                <a:solidFill>
                  <a:srgbClr val="FF0000"/>
                </a:solidFill>
                <a:latin typeface="华文楷体" panose="02010600040101010101" pitchFamily="2" charset="-122"/>
                <a:ea typeface="华文楷体" panose="02010600040101010101" pitchFamily="2" charset="-122"/>
                <a:sym typeface="+mn-ea"/>
              </a:rPr>
              <a:t>支配</a:t>
            </a:r>
            <a:r>
              <a:rPr lang="zh-CN" altLang="en-US" b="1" dirty="0">
                <a:solidFill>
                  <a:schemeClr val="tx1"/>
                </a:solidFill>
                <a:latin typeface="华文楷体" panose="02010600040101010101" pitchFamily="2" charset="-122"/>
                <a:ea typeface="华文楷体" panose="02010600040101010101" pitchFamily="2" charset="-122"/>
                <a:sym typeface="+mn-ea"/>
              </a:rPr>
              <a:t>结点n，记为d dom n</a:t>
            </a:r>
            <a:endParaRPr lang="zh-CN" altLang="en-US" b="1" dirty="0">
              <a:solidFill>
                <a:schemeClr val="tx1"/>
              </a:solidFill>
              <a:latin typeface="华文楷体" panose="02010600040101010101" pitchFamily="2" charset="-122"/>
              <a:ea typeface="华文楷体" panose="02010600040101010101" pitchFamily="2" charset="-122"/>
              <a:sym typeface="+mn-ea"/>
            </a:endParaRPr>
          </a:p>
          <a:p>
            <a:pPr marL="0" lvl="1" indent="457200">
              <a:lnSpc>
                <a:spcPct val="100000"/>
              </a:lnSpc>
              <a:spcBef>
                <a:spcPts val="0"/>
              </a:spcBef>
              <a:buClrTx/>
              <a:buNone/>
            </a:pPr>
            <a:r>
              <a:rPr lang="zh-CN" altLang="en-US" b="1" dirty="0">
                <a:solidFill>
                  <a:schemeClr val="tx1"/>
                </a:solidFill>
                <a:latin typeface="华文楷体" panose="02010600040101010101" pitchFamily="2" charset="-122"/>
                <a:ea typeface="华文楷体" panose="02010600040101010101" pitchFamily="2" charset="-122"/>
                <a:sym typeface="+mn-ea"/>
              </a:rPr>
              <a:t>每个结点都支配它自己</a:t>
            </a:r>
            <a:endParaRPr lang="zh-CN" altLang="en-US" b="1" dirty="0">
              <a:solidFill>
                <a:schemeClr val="tx1"/>
              </a:solidFill>
              <a:latin typeface="华文楷体" panose="02010600040101010101" pitchFamily="2" charset="-122"/>
              <a:ea typeface="华文楷体" panose="02010600040101010101" pitchFamily="2" charset="-122"/>
              <a:sym typeface="+mn-ea"/>
            </a:endParaRPr>
          </a:p>
          <a:p>
            <a:pPr marL="0" lvl="1" indent="457200">
              <a:lnSpc>
                <a:spcPct val="100000"/>
              </a:lnSpc>
              <a:spcBef>
                <a:spcPts val="0"/>
              </a:spcBef>
              <a:buClrTx/>
              <a:buNone/>
            </a:pPr>
            <a:r>
              <a:rPr lang="zh-CN" altLang="en-US" b="1" dirty="0">
                <a:solidFill>
                  <a:schemeClr val="tx1"/>
                </a:solidFill>
                <a:latin typeface="华文楷体" panose="02010600040101010101" pitchFamily="2" charset="-122"/>
                <a:ea typeface="华文楷体" panose="02010600040101010101" pitchFamily="2" charset="-122"/>
                <a:sym typeface="+mn-ea"/>
              </a:rPr>
              <a:t>数据流方程</a:t>
            </a:r>
            <a:endParaRPr lang="zh-CN" altLang="en-US" b="1" dirty="0">
              <a:solidFill>
                <a:schemeClr val="tx1"/>
              </a:solidFill>
              <a:latin typeface="华文楷体" panose="02010600040101010101" pitchFamily="2" charset="-122"/>
              <a:ea typeface="华文楷体" panose="02010600040101010101" pitchFamily="2" charset="-122"/>
              <a:sym typeface="+mn-ea"/>
            </a:endParaRPr>
          </a:p>
          <a:p>
            <a:pPr marL="0" lvl="1" indent="457200">
              <a:lnSpc>
                <a:spcPct val="100000"/>
              </a:lnSpc>
              <a:spcBef>
                <a:spcPts val="0"/>
              </a:spcBef>
              <a:buClrTx/>
              <a:buNone/>
            </a:pPr>
            <a:r>
              <a:rPr lang="en-US" altLang="zh-CN" b="1" i="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OUT</a:t>
            </a:r>
            <a:r>
              <a:rPr lang="en-US" altLang="zh-CN" b="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ENTRY</a:t>
            </a:r>
            <a:r>
              <a:rPr lang="en-US" altLang="zh-CN" b="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 </a:t>
            </a:r>
            <a:r>
              <a:rPr lang="en-US" altLang="zh-CN" b="1" noProof="0" dirty="0">
                <a:ln>
                  <a:noFill/>
                </a:ln>
                <a:solidFill>
                  <a:schemeClr val="tx1"/>
                </a:solidFill>
                <a:effectLst/>
                <a:uLnTx/>
                <a:uFillTx/>
                <a:latin typeface="Times New Roman" panose="02020603050405020304" pitchFamily="18" charset="0"/>
                <a:ea typeface="楷体_GB2312"/>
                <a:cs typeface="Times New Roman" panose="02020603050405020304" pitchFamily="18" charset="0"/>
                <a:sym typeface="+mn-ea"/>
              </a:rPr>
              <a:t>{</a:t>
            </a:r>
            <a:r>
              <a:rPr lang="en-US" altLang="zh-CN" b="1" i="1" noProof="0" dirty="0">
                <a:ln>
                  <a:noFill/>
                </a:ln>
                <a:solidFill>
                  <a:schemeClr val="tx1"/>
                </a:solidFill>
                <a:effectLst/>
                <a:uLnTx/>
                <a:uFillTx/>
                <a:latin typeface="Times New Roman" panose="02020603050405020304" pitchFamily="18" charset="0"/>
                <a:ea typeface="楷体_GB2312"/>
                <a:cs typeface="Times New Roman" panose="02020603050405020304" pitchFamily="18" charset="0"/>
                <a:sym typeface="+mn-ea"/>
              </a:rPr>
              <a:t>ENTRY</a:t>
            </a:r>
            <a:r>
              <a:rPr lang="en-US" altLang="zh-CN" b="1" noProof="0" dirty="0">
                <a:ln>
                  <a:noFill/>
                </a:ln>
                <a:solidFill>
                  <a:schemeClr val="tx1"/>
                </a:solidFill>
                <a:effectLst/>
                <a:uLnTx/>
                <a:uFillTx/>
                <a:latin typeface="Times New Roman" panose="02020603050405020304" pitchFamily="18" charset="0"/>
                <a:ea typeface="楷体_GB2312"/>
                <a:cs typeface="Times New Roman" panose="02020603050405020304" pitchFamily="18" charset="0"/>
                <a:sym typeface="+mn-ea"/>
              </a:rPr>
              <a:t>} </a:t>
            </a:r>
            <a:endParaRPr lang="en-US" altLang="zh-CN" b="1" noProof="0" dirty="0">
              <a:ln>
                <a:noFill/>
              </a:ln>
              <a:solidFill>
                <a:schemeClr val="tx1"/>
              </a:solidFill>
              <a:effectLst/>
              <a:uLnTx/>
              <a:uFillTx/>
              <a:latin typeface="Times New Roman" panose="02020603050405020304" pitchFamily="18" charset="0"/>
              <a:ea typeface="楷体_GB2312"/>
              <a:cs typeface="Times New Roman" panose="02020603050405020304" pitchFamily="18" charset="0"/>
              <a:sym typeface="+mn-ea"/>
            </a:endParaRPr>
          </a:p>
          <a:p>
            <a:pPr marL="0" lvl="1" indent="457200">
              <a:lnSpc>
                <a:spcPct val="100000"/>
              </a:lnSpc>
              <a:spcBef>
                <a:spcPts val="0"/>
              </a:spcBef>
              <a:buClrTx/>
              <a:buNone/>
            </a:pPr>
            <a:r>
              <a:rPr lang="en-US" altLang="zh-CN" b="1" i="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OUT</a:t>
            </a:r>
            <a:r>
              <a:rPr lang="en-US" altLang="zh-CN" b="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b="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 </a:t>
            </a:r>
            <a:r>
              <a:rPr lang="en-US" altLang="zh-CN" b="1" i="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N</a:t>
            </a:r>
            <a:endParaRPr lang="en-US" altLang="zh-CN" b="1" i="1" noProof="0" dirty="0">
              <a:ln>
                <a:noFill/>
              </a:ln>
              <a:solidFill>
                <a:schemeClr val="tx1"/>
              </a:solidFill>
              <a:effectLst/>
              <a:uLnTx/>
              <a:uFillTx/>
              <a:latin typeface="Times New Roman" panose="02020603050405020304" pitchFamily="18" charset="0"/>
              <a:ea typeface="楷体_GB2312"/>
              <a:cs typeface="Times New Roman" panose="02020603050405020304" pitchFamily="18" charset="0"/>
              <a:sym typeface="+mn-ea"/>
            </a:endParaRPr>
          </a:p>
          <a:p>
            <a:pPr marL="0" lvl="1" indent="457200">
              <a:lnSpc>
                <a:spcPct val="100000"/>
              </a:lnSpc>
              <a:spcBef>
                <a:spcPts val="0"/>
              </a:spcBef>
              <a:buClrTx/>
              <a:buNone/>
            </a:pPr>
            <a:r>
              <a:rPr lang="en-US" altLang="zh-CN" b="1" i="1" noProof="0" dirty="0">
                <a:ln>
                  <a:noFill/>
                </a:ln>
                <a:effectLst/>
                <a:uLnTx/>
                <a:uFillTx/>
                <a:latin typeface="Times New Roman" panose="02020603050405020304" pitchFamily="18" charset="0"/>
                <a:ea typeface="楷体_GB2312"/>
                <a:cs typeface="Times New Roman" panose="02020603050405020304" pitchFamily="18" charset="0"/>
                <a:sym typeface="+mn-ea"/>
              </a:rPr>
              <a:t>IN</a:t>
            </a:r>
            <a:r>
              <a:rPr lang="en-US" altLang="zh-CN" b="1" noProof="0" dirty="0">
                <a:ln>
                  <a:noFill/>
                </a:ln>
                <a:effectLst/>
                <a:uLnTx/>
                <a:uFillTx/>
                <a:latin typeface="Times New Roman" panose="02020603050405020304" pitchFamily="18" charset="0"/>
                <a:ea typeface="楷体_GB2312"/>
                <a:cs typeface="Times New Roman" panose="02020603050405020304" pitchFamily="18" charset="0"/>
                <a:sym typeface="+mn-ea"/>
              </a:rPr>
              <a:t>[</a:t>
            </a:r>
            <a:r>
              <a:rPr lang="en-US" altLang="zh-CN" b="1" i="1" noProof="0" dirty="0">
                <a:ln>
                  <a:noFill/>
                </a:ln>
                <a:effectLst/>
                <a:uLnTx/>
                <a:uFillTx/>
                <a:latin typeface="Times New Roman" panose="02020603050405020304" pitchFamily="18" charset="0"/>
                <a:ea typeface="楷体_GB2312"/>
                <a:cs typeface="Times New Roman" panose="02020603050405020304" pitchFamily="18" charset="0"/>
                <a:sym typeface="+mn-ea"/>
              </a:rPr>
              <a:t>B</a:t>
            </a:r>
            <a:r>
              <a:rPr lang="en-US" altLang="zh-CN" b="1" noProof="0" dirty="0">
                <a:ln>
                  <a:noFill/>
                </a:ln>
                <a:effectLst/>
                <a:uLnTx/>
                <a:uFillTx/>
                <a:latin typeface="Times New Roman" panose="02020603050405020304" pitchFamily="18" charset="0"/>
                <a:ea typeface="楷体_GB2312"/>
                <a:cs typeface="Times New Roman" panose="02020603050405020304" pitchFamily="18" charset="0"/>
                <a:sym typeface="+mn-ea"/>
              </a:rPr>
              <a:t>]</a:t>
            </a:r>
            <a:r>
              <a:rPr lang="en-US" altLang="zh-CN" b="1" noProof="0" dirty="0">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baseline="-3000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P</a:t>
            </a:r>
            <a:r>
              <a:rPr lang="zh-CN" altLang="en-US" b="1" baseline="-3000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是</a:t>
            </a:r>
            <a:r>
              <a:rPr lang="en-US" altLang="zh-CN" b="1" i="1" baseline="-3000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zh-CN" altLang="en-US" b="1" baseline="-3000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的一个前驱</a:t>
            </a:r>
            <a:r>
              <a:rPr lang="en-US" altLang="zh-CN" b="1" i="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OUT</a:t>
            </a:r>
            <a:r>
              <a:rPr lang="en-US" altLang="zh-CN" b="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a:t>
            </a:r>
            <a:r>
              <a:rPr lang="en-US" altLang="zh-CN" b="1" i="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P</a:t>
            </a:r>
            <a:r>
              <a:rPr lang="en-US" altLang="zh-CN" b="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a:t>
            </a:r>
            <a:endParaRPr lang="en-US" altLang="zh-CN" b="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endParaRPr>
          </a:p>
          <a:p>
            <a:pPr marL="0" lvl="1" indent="457200">
              <a:lnSpc>
                <a:spcPct val="100000"/>
              </a:lnSpc>
              <a:spcBef>
                <a:spcPts val="0"/>
              </a:spcBef>
              <a:buClrTx/>
              <a:buNone/>
            </a:pPr>
            <a:r>
              <a:rPr lang="en-US" altLang="zh-CN" b="1" i="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OUT</a:t>
            </a:r>
            <a:r>
              <a:rPr lang="en-US" altLang="zh-CN" b="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b="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 </a:t>
            </a:r>
            <a:r>
              <a:rPr lang="en-US" altLang="zh-CN" b="1" i="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IN</a:t>
            </a:r>
            <a:r>
              <a:rPr lang="en-US" altLang="zh-CN" b="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a:t>
            </a:r>
            <a:r>
              <a:rPr lang="en-US" altLang="zh-CN" b="1" i="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B</a:t>
            </a:r>
            <a:r>
              <a:rPr lang="en-US" altLang="zh-CN" b="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a:t>
            </a:r>
            <a:r>
              <a:rPr lang="en-US" altLang="zh-CN" b="1" i="1" baseline="-30000"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 </a:t>
            </a:r>
            <a:r>
              <a:rPr lang="en-US" altLang="zh-CN" b="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a:t>
            </a:r>
            <a:r>
              <a:rPr lang="en-US" altLang="zh-CN" b="1" i="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B</a:t>
            </a:r>
            <a:r>
              <a:rPr lang="en-US" altLang="zh-CN" b="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rPr>
              <a:t>}</a:t>
            </a:r>
            <a:endParaRPr lang="en-US" altLang="zh-CN" b="1" noProof="0" dirty="0">
              <a:ln>
                <a:noFill/>
              </a:ln>
              <a:solidFill>
                <a:srgbClr val="FF0000"/>
              </a:solidFill>
              <a:effectLst/>
              <a:uLnTx/>
              <a:uFillTx/>
              <a:latin typeface="Times New Roman" panose="02020603050405020304" pitchFamily="18" charset="0"/>
              <a:ea typeface="楷体_GB2312"/>
              <a:cs typeface="Times New Roman" panose="02020603050405020304" pitchFamily="18" charset="0"/>
              <a:sym typeface="+mn-ea"/>
            </a:endParaRPr>
          </a:p>
          <a:p>
            <a:pPr marL="0" lvl="1" indent="0" fontAlgn="auto">
              <a:lnSpc>
                <a:spcPct val="100000"/>
              </a:lnSpc>
              <a:spcBef>
                <a:spcPts val="0"/>
              </a:spcBef>
              <a:buClrTx/>
              <a:buNone/>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回边</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：如果存在从结点</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n</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到</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d</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的有向边</a:t>
            </a:r>
            <a:r>
              <a:rPr lang="en-US" altLang="zh-CN" b="1" i="1" dirty="0" err="1">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n→d</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，且</a:t>
            </a:r>
            <a:r>
              <a:rPr lang="en-US" altLang="zh-CN"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d</a:t>
            </a:r>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dirty="0" err="1">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dom</a:t>
            </a:r>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n</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，那么这条边称为回边</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fontAlgn="auto">
              <a:lnSpc>
                <a:spcPct val="100000"/>
              </a:lnSpc>
              <a:buClr>
                <a:schemeClr val="tx1"/>
              </a:buClr>
              <a:buNone/>
              <a:defRPr/>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自然循环</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：满足以下性质：</a:t>
            </a:r>
            <a:r>
              <a:rPr lang="zh-CN" altLang="en-US" b="1" dirty="0">
                <a:solidFill>
                  <a:schemeClr val="tx1"/>
                </a:solidFill>
                <a:latin typeface="Calibri" panose="020F0502020204030204" charset="0"/>
                <a:ea typeface="华文楷体" panose="02010600040101010101" pitchFamily="2" charset="-122"/>
                <a:cs typeface="华文楷体" panose="02010600040101010101" pitchFamily="2" charset="-122"/>
                <a:sym typeface="+mn-ea"/>
              </a:rPr>
              <a:t>①</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有唯一的入口结点，称为</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首结点</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，首结点支配循环中的所有结点</a:t>
            </a:r>
            <a:r>
              <a:rPr lang="zh-CN" altLang="en-US" b="1" dirty="0">
                <a:latin typeface="Calibri" panose="020F0502020204030204" charset="0"/>
                <a:ea typeface="华文楷体" panose="02010600040101010101" pitchFamily="2" charset="-122"/>
                <a:cs typeface="华文楷体" panose="02010600040101010101" pitchFamily="2" charset="-122"/>
                <a:sym typeface="+mn-ea"/>
              </a:rPr>
              <a:t>②</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循环中至少有一条</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返回首结点的路径</a:t>
            </a:r>
            <a:endPar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fontAlgn="auto">
              <a:lnSpc>
                <a:spcPct val="100000"/>
              </a:lnSpc>
              <a:buClr>
                <a:schemeClr val="tx1"/>
              </a:buClr>
              <a:buNone/>
              <a:defRPr/>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回边的自然循环</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：给定一个回边</a:t>
            </a:r>
            <a:r>
              <a:rPr lang="en-US" altLang="zh-CN"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n → d</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，该回边的自然循环为：</a:t>
            </a:r>
            <a:r>
              <a:rPr lang="en-US" altLang="zh-CN"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d</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，以及所有可以不经过</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d</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而到达</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n</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的结点。</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d</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为该循环的首结点</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fontAlgn="auto">
              <a:lnSpc>
                <a:spcPct val="100000"/>
              </a:lnSpc>
              <a:buClrTx/>
              <a:buNone/>
              <a:defRPr/>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自然循环的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重要性质</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a:t>
            </a:r>
            <a:endParaRPr lang="en-US" altLang="zh-CN"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ClrTx/>
              <a:buNone/>
              <a:defRPr/>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如果两个自然循环的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首结点不相同</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，则这两个循环要么</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互不相交</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，要么一个</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完全包含</a:t>
            </a:r>
            <a:r>
              <a:rPr lang="en-US" altLang="zh-CN"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嵌入</a:t>
            </a:r>
            <a:r>
              <a:rPr lang="en-US" altLang="zh-CN"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在另外一个里面</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ClrTx/>
              <a:buNone/>
              <a:defRPr/>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如果两个循环具有</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相同</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首结点</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，那么很难说哪个是最内循环。此时把两个循</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环合并</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eaLnBrk="1" hangingPunct="1">
              <a:defRPr/>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最内循环: 不包含其它循环的循环</a:t>
            </a:r>
            <a:endParaRPr kumimoji="0" lang="en-US" altLang="zh-CN"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sym typeface="+mn-ea"/>
            </a:endParaRPr>
          </a:p>
        </p:txBody>
      </p:sp>
      <p:pic>
        <p:nvPicPr>
          <p:cNvPr id="4" name="图片 3"/>
          <p:cNvPicPr>
            <a:picLocks noChangeAspect="1"/>
          </p:cNvPicPr>
          <p:nvPr>
            <p:custDataLst>
              <p:tags r:id="rId4"/>
            </p:custDataLst>
          </p:nvPr>
        </p:nvPicPr>
        <p:blipFill>
          <a:blip r:embed="rId5"/>
          <a:stretch>
            <a:fillRect/>
          </a:stretch>
        </p:blipFill>
        <p:spPr>
          <a:xfrm>
            <a:off x="8482330" y="390525"/>
            <a:ext cx="1723390" cy="2821940"/>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10280015" y="599440"/>
            <a:ext cx="1847215" cy="2286000"/>
          </a:xfrm>
          <a:prstGeom prst="rect">
            <a:avLst/>
          </a:prstGeom>
        </p:spPr>
      </p:pic>
      <p:pic>
        <p:nvPicPr>
          <p:cNvPr id="6" name="图片 5"/>
          <p:cNvPicPr>
            <a:picLocks noChangeAspect="1"/>
          </p:cNvPicPr>
          <p:nvPr>
            <p:custDataLst>
              <p:tags r:id="rId8"/>
            </p:custDataLst>
          </p:nvPr>
        </p:nvPicPr>
        <p:blipFill>
          <a:blip r:embed="rId9"/>
          <a:stretch>
            <a:fillRect/>
          </a:stretch>
        </p:blipFill>
        <p:spPr>
          <a:xfrm>
            <a:off x="3735070" y="1217930"/>
            <a:ext cx="2745740" cy="1587500"/>
          </a:xfrm>
          <a:prstGeom prst="rect">
            <a:avLst/>
          </a:prstGeom>
        </p:spPr>
      </p:pic>
      <p:pic>
        <p:nvPicPr>
          <p:cNvPr id="7" name="图片 6"/>
          <p:cNvPicPr>
            <a:picLocks noChangeAspect="1"/>
          </p:cNvPicPr>
          <p:nvPr>
            <p:custDataLst>
              <p:tags r:id="rId10"/>
            </p:custDataLst>
          </p:nvPr>
        </p:nvPicPr>
        <p:blipFill>
          <a:blip r:embed="rId11"/>
          <a:stretch>
            <a:fillRect/>
          </a:stretch>
        </p:blipFill>
        <p:spPr>
          <a:xfrm>
            <a:off x="10610215" y="4476750"/>
            <a:ext cx="1442720" cy="2211705"/>
          </a:xfrm>
          <a:prstGeom prst="rect">
            <a:avLst/>
          </a:prstGeom>
        </p:spPr>
      </p:pic>
      <p:pic>
        <p:nvPicPr>
          <p:cNvPr id="8" name="图片 7"/>
          <p:cNvPicPr>
            <a:picLocks noChangeAspect="1"/>
          </p:cNvPicPr>
          <p:nvPr>
            <p:custDataLst>
              <p:tags r:id="rId12"/>
            </p:custDataLst>
          </p:nvPr>
        </p:nvPicPr>
        <p:blipFill>
          <a:blip r:embed="rId13"/>
          <a:stretch>
            <a:fillRect/>
          </a:stretch>
        </p:blipFill>
        <p:spPr>
          <a:xfrm>
            <a:off x="6562090" y="4606925"/>
            <a:ext cx="3914140" cy="1965960"/>
          </a:xfrm>
          <a:prstGeom prst="rect">
            <a:avLst/>
          </a:prstGeom>
        </p:spPr>
      </p:pic>
      <p:sp>
        <p:nvSpPr>
          <p:cNvPr id="1041414" name="Rectangle 6"/>
          <p:cNvSpPr>
            <a:spLocks noChangeArrowheads="1"/>
          </p:cNvSpPr>
          <p:nvPr>
            <p:custDataLst>
              <p:tags r:id="rId14"/>
            </p:custDataLst>
          </p:nvPr>
        </p:nvSpPr>
        <p:spPr bwMode="auto">
          <a:xfrm>
            <a:off x="6967220" y="3419475"/>
            <a:ext cx="2943860" cy="68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indent="0" fontAlgn="auto">
              <a:spcBef>
                <a:spcPts val="0"/>
              </a:spcBef>
            </a:pPr>
            <a:r>
              <a:rPr lang="zh-CN" altLang="en-US" sz="2000">
                <a:latin typeface="Times New Roman" panose="02020603050405020304" pitchFamily="18" charset="0"/>
                <a:ea typeface="楷体" panose="02010609060101010101" pitchFamily="49" charset="-122"/>
                <a:cs typeface="Times New Roman" panose="02020603050405020304" pitchFamily="18" charset="0"/>
              </a:rPr>
              <a:t>回边：</a:t>
            </a:r>
            <a:r>
              <a:rPr lang="en-US" altLang="zh-CN" sz="2000">
                <a:latin typeface="Times New Roman" panose="02020603050405020304" pitchFamily="18" charset="0"/>
                <a:ea typeface="楷体_GB2312" charset="0"/>
                <a:cs typeface="Times New Roman" panose="02020603050405020304" pitchFamily="18" charset="0"/>
              </a:rPr>
              <a:t>4-&gt;3 </a:t>
            </a:r>
            <a:r>
              <a:rPr lang="zh-CN" altLang="en-US" sz="2000">
                <a:latin typeface="Times New Roman" panose="02020603050405020304" pitchFamily="18" charset="0"/>
                <a:ea typeface="楷体_GB2312" charset="0"/>
                <a:cs typeface="Times New Roman" panose="02020603050405020304" pitchFamily="18" charset="0"/>
              </a:rPr>
              <a:t>、</a:t>
            </a:r>
            <a:r>
              <a:rPr lang="en-US" altLang="zh-CN" sz="2000">
                <a:latin typeface="Times New Roman" panose="02020603050405020304" pitchFamily="18" charset="0"/>
                <a:ea typeface="楷体_GB2312" charset="0"/>
                <a:cs typeface="Times New Roman" panose="02020603050405020304" pitchFamily="18" charset="0"/>
              </a:rPr>
              <a:t> 7-&gt;4 </a:t>
            </a:r>
            <a:r>
              <a:rPr lang="zh-CN" altLang="en-US" sz="2000">
                <a:latin typeface="Times New Roman" panose="02020603050405020304" pitchFamily="18" charset="0"/>
                <a:ea typeface="楷体_GB2312" charset="0"/>
                <a:cs typeface="Times New Roman" panose="02020603050405020304" pitchFamily="18" charset="0"/>
              </a:rPr>
              <a:t>、</a:t>
            </a:r>
            <a:endParaRPr lang="zh-CN" altLang="en-US" sz="2000">
              <a:latin typeface="Times New Roman" panose="02020603050405020304" pitchFamily="18" charset="0"/>
              <a:ea typeface="楷体_GB2312" charset="0"/>
              <a:cs typeface="Times New Roman" panose="02020603050405020304" pitchFamily="18" charset="0"/>
            </a:endParaRPr>
          </a:p>
          <a:p>
            <a:pPr indent="0" fontAlgn="auto">
              <a:spcBef>
                <a:spcPts val="0"/>
              </a:spcBef>
            </a:pPr>
            <a:r>
              <a:rPr lang="en-US" altLang="zh-CN" sz="2000">
                <a:latin typeface="Times New Roman" panose="02020603050405020304" pitchFamily="18" charset="0"/>
                <a:ea typeface="楷体_GB2312" charset="0"/>
                <a:cs typeface="Times New Roman" panose="02020603050405020304" pitchFamily="18" charset="0"/>
              </a:rPr>
              <a:t>8-&gt;3 </a:t>
            </a:r>
            <a:r>
              <a:rPr lang="zh-CN" altLang="en-US" sz="2000">
                <a:latin typeface="Times New Roman" panose="02020603050405020304" pitchFamily="18" charset="0"/>
                <a:ea typeface="楷体_GB2312" charset="0"/>
                <a:cs typeface="Times New Roman" panose="02020603050405020304" pitchFamily="18" charset="0"/>
              </a:rPr>
              <a:t>、</a:t>
            </a:r>
            <a:r>
              <a:rPr lang="en-US" altLang="zh-CN" sz="2000">
                <a:latin typeface="Times New Roman" panose="02020603050405020304" pitchFamily="18" charset="0"/>
                <a:ea typeface="楷体_GB2312" charset="0"/>
                <a:cs typeface="Times New Roman" panose="02020603050405020304" pitchFamily="18" charset="0"/>
              </a:rPr>
              <a:t>9-&gt;1 </a:t>
            </a:r>
            <a:r>
              <a:rPr lang="zh-CN" altLang="en-US" sz="2000">
                <a:latin typeface="Times New Roman" panose="02020603050405020304" pitchFamily="18" charset="0"/>
                <a:ea typeface="楷体_GB2312" charset="0"/>
                <a:cs typeface="Times New Roman" panose="02020603050405020304" pitchFamily="18" charset="0"/>
              </a:rPr>
              <a:t>、</a:t>
            </a:r>
            <a:r>
              <a:rPr lang="en-US" altLang="zh-CN" sz="2000">
                <a:latin typeface="Times New Roman" panose="02020603050405020304" pitchFamily="18" charset="0"/>
                <a:ea typeface="楷体_GB2312" charset="0"/>
                <a:cs typeface="Times New Roman" panose="02020603050405020304" pitchFamily="18" charset="0"/>
              </a:rPr>
              <a:t>10-&gt;7</a:t>
            </a:r>
            <a:endParaRPr lang="zh-CN" altLang="en-US" sz="2000">
              <a:latin typeface="Times New Roman" panose="02020603050405020304" pitchFamily="18" charset="0"/>
              <a:ea typeface="楷体_GB2312" charset="0"/>
              <a:cs typeface="Times New Roman" panose="02020603050405020304" pitchFamily="18" charset="0"/>
            </a:endParaRPr>
          </a:p>
        </p:txBody>
      </p:sp>
      <p:sp>
        <p:nvSpPr>
          <p:cNvPr id="9" name="文本框 8"/>
          <p:cNvSpPr txBox="1"/>
          <p:nvPr/>
        </p:nvSpPr>
        <p:spPr>
          <a:xfrm>
            <a:off x="6530340" y="4177665"/>
            <a:ext cx="3572510" cy="368300"/>
          </a:xfrm>
          <a:prstGeom prst="rect">
            <a:avLst/>
          </a:prstGeom>
          <a:noFill/>
        </p:spPr>
        <p:txBody>
          <a:bodyPr wrap="square" rtlCol="0" anchor="t">
            <a:spAutoFit/>
          </a:bodyPr>
          <a:p>
            <a:pPr marL="0" lvl="1" indent="0" fontAlgn="auto">
              <a:lnSpc>
                <a:spcPct val="100000"/>
              </a:lnSpc>
              <a:buClr>
                <a:schemeClr val="tx1"/>
              </a:buClr>
              <a:buNone/>
              <a:defRPr/>
            </a:pPr>
            <a:r>
              <a:rPr lang="zh-CN" altLang="en-US" b="1">
                <a:latin typeface="华文楷体" panose="02010600040101010101" pitchFamily="2" charset="-122"/>
                <a:ea typeface="华文楷体" panose="02010600040101010101" pitchFamily="2" charset="-122"/>
                <a:cs typeface="华文楷体" panose="02010600040101010101" pitchFamily="2" charset="-122"/>
                <a:sym typeface="+mn-ea"/>
              </a:rPr>
              <a:t>算法：构造一条回边的自然循环</a:t>
            </a:r>
            <a:endParaRPr lang="zh-CN" altLang="en-US" b="1">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0" name="文本框 9"/>
          <p:cNvSpPr txBox="1"/>
          <p:nvPr/>
        </p:nvSpPr>
        <p:spPr>
          <a:xfrm>
            <a:off x="10397490" y="3764915"/>
            <a:ext cx="1592580" cy="706755"/>
          </a:xfrm>
          <a:prstGeom prst="rect">
            <a:avLst/>
          </a:prstGeom>
          <a:noFill/>
        </p:spPr>
        <p:txBody>
          <a:bodyPr wrap="square" rtlCol="0" anchor="t">
            <a:spAutoFit/>
          </a:bodyPr>
          <a:p>
            <a:r>
              <a:rPr lang="en-US" altLang="zh-CN" sz="2000" b="1">
                <a:latin typeface="Times New Roman" panose="02020603050405020304" pitchFamily="18" charset="0"/>
                <a:ea typeface="楷体_GB2312" charset="0"/>
                <a:cs typeface="Times New Roman" panose="02020603050405020304" pitchFamily="18" charset="0"/>
                <a:sym typeface="+mn-ea"/>
              </a:rPr>
              <a:t>4-&gt;3</a:t>
            </a:r>
            <a:r>
              <a:rPr lang="zh-CN" altLang="en-US" sz="2000" b="1">
                <a:latin typeface="Times New Roman" panose="02020603050405020304" pitchFamily="18" charset="0"/>
                <a:ea typeface="楷体_GB2312" charset="0"/>
                <a:cs typeface="Times New Roman" panose="02020603050405020304" pitchFamily="18" charset="0"/>
                <a:sym typeface="+mn-ea"/>
              </a:rPr>
              <a:t>回边的自然循环：</a:t>
            </a:r>
            <a:endParaRPr lang="zh-CN" altLang="en-US" sz="2000" b="1">
              <a:latin typeface="Times New Roman" panose="02020603050405020304" pitchFamily="18" charset="0"/>
              <a:ea typeface="楷体_GB2312" charset="0"/>
              <a:cs typeface="Times New Roman" panose="02020603050405020304" pitchFamily="18" charset="0"/>
              <a:sym typeface="+mn-ea"/>
            </a:endParaRPr>
          </a:p>
        </p:txBody>
      </p:sp>
      <p:sp>
        <p:nvSpPr>
          <p:cNvPr id="11" name="文本框 10"/>
          <p:cNvSpPr txBox="1"/>
          <p:nvPr/>
        </p:nvSpPr>
        <p:spPr>
          <a:xfrm>
            <a:off x="3706495" y="5865495"/>
            <a:ext cx="2479675" cy="1014730"/>
          </a:xfrm>
          <a:prstGeom prst="rect">
            <a:avLst/>
          </a:prstGeom>
          <a:noFill/>
        </p:spPr>
        <p:txBody>
          <a:bodyPr wrap="square" rtlCol="0" anchor="t">
            <a:spAutoFit/>
          </a:bodyPr>
          <a:p>
            <a:r>
              <a:rPr lang="zh-CN" altLang="en-US" sz="1000">
                <a:sym typeface="+mn-ea"/>
              </a:rPr>
              <a:t>在程序流图中，我们称具有下述性质(</a:t>
            </a:r>
            <a:r>
              <a:rPr lang="zh-CN" altLang="en-US" sz="1000">
                <a:solidFill>
                  <a:srgbClr val="FF0000"/>
                </a:solidFill>
                <a:sym typeface="+mn-ea"/>
              </a:rPr>
              <a:t>D</a:t>
            </a:r>
            <a:r>
              <a:rPr lang="zh-CN" altLang="en-US" sz="1000">
                <a:sym typeface="+mn-ea"/>
              </a:rPr>
              <a:t>)的结点序列为一个循环。</a:t>
            </a:r>
            <a:endParaRPr lang="zh-CN" altLang="en-US" sz="1000"/>
          </a:p>
          <a:p>
            <a:r>
              <a:rPr lang="zh-CN" altLang="en-US" sz="1000">
                <a:sym typeface="+mn-ea"/>
              </a:rPr>
              <a:t>A.它们是非连通的且只有一个入口结点</a:t>
            </a:r>
            <a:endParaRPr lang="zh-CN" altLang="en-US" sz="1000"/>
          </a:p>
          <a:p>
            <a:r>
              <a:rPr lang="zh-CN" altLang="en-US" sz="1000">
                <a:sym typeface="+mn-ea"/>
              </a:rPr>
              <a:t>B.它们是强连通的但有多个入口结点</a:t>
            </a:r>
            <a:endParaRPr lang="zh-CN" altLang="en-US" sz="1000"/>
          </a:p>
          <a:p>
            <a:r>
              <a:rPr lang="zh-CN" altLang="en-US" sz="1000">
                <a:sym typeface="+mn-ea"/>
              </a:rPr>
              <a:t>C.它们是非连通的但有多个入口结点</a:t>
            </a:r>
            <a:endParaRPr lang="zh-CN" altLang="en-US" sz="1000"/>
          </a:p>
          <a:p>
            <a:r>
              <a:rPr lang="zh-CN" altLang="en-US" sz="1000">
                <a:sym typeface="+mn-ea"/>
              </a:rPr>
              <a:t>D.它们是强连通的且只有一个入口结点</a:t>
            </a:r>
            <a:endParaRPr lang="zh-CN" altLang="en-US" sz="1000">
              <a:sym typeface="+mn-ea"/>
            </a:endParaRPr>
          </a:p>
        </p:txBody>
      </p:sp>
      <p:sp>
        <p:nvSpPr>
          <p:cNvPr id="12" name="文本框 11"/>
          <p:cNvSpPr txBox="1"/>
          <p:nvPr/>
        </p:nvSpPr>
        <p:spPr>
          <a:xfrm>
            <a:off x="4380230" y="0"/>
            <a:ext cx="1987550" cy="706755"/>
          </a:xfrm>
          <a:prstGeom prst="rect">
            <a:avLst/>
          </a:prstGeom>
          <a:noFill/>
        </p:spPr>
        <p:txBody>
          <a:bodyPr wrap="square" rtlCol="0" anchor="t">
            <a:spAutoFit/>
          </a:bodyPr>
          <a:p>
            <a:r>
              <a:rPr lang="zh-CN" altLang="en-US" sz="1000">
                <a:sym typeface="+mn-ea"/>
              </a:rPr>
              <a:t>关于支配结点的二元关系，下列叙述中不正确的是(</a:t>
            </a:r>
            <a:r>
              <a:rPr lang="zh-CN" altLang="en-US" sz="1000">
                <a:solidFill>
                  <a:srgbClr val="FF0000"/>
                </a:solidFill>
                <a:sym typeface="+mn-ea"/>
              </a:rPr>
              <a:t>D</a:t>
            </a:r>
            <a:r>
              <a:rPr lang="zh-CN" altLang="en-US" sz="1000">
                <a:sym typeface="+mn-ea"/>
              </a:rPr>
              <a:t>)。</a:t>
            </a:r>
            <a:endParaRPr lang="zh-CN" altLang="en-US" sz="1000"/>
          </a:p>
          <a:p>
            <a:r>
              <a:rPr lang="zh-CN" altLang="en-US" sz="1000">
                <a:sym typeface="+mn-ea"/>
              </a:rPr>
              <a:t>A.满足自反性</a:t>
            </a:r>
            <a:r>
              <a:rPr lang="en-US" altLang="zh-CN" sz="1000">
                <a:sym typeface="+mn-ea"/>
              </a:rPr>
              <a:t> </a:t>
            </a:r>
            <a:r>
              <a:rPr lang="zh-CN" altLang="en-US" sz="1000">
                <a:sym typeface="+mn-ea"/>
              </a:rPr>
              <a:t>B.满足传递性</a:t>
            </a:r>
            <a:endParaRPr lang="zh-CN" altLang="en-US" sz="1000"/>
          </a:p>
          <a:p>
            <a:r>
              <a:rPr lang="zh-CN" altLang="en-US" sz="1000">
                <a:sym typeface="+mn-ea"/>
              </a:rPr>
              <a:t>C.满足反对称性</a:t>
            </a:r>
            <a:r>
              <a:rPr lang="en-US" altLang="zh-CN" sz="1000">
                <a:sym typeface="+mn-ea"/>
              </a:rPr>
              <a:t> </a:t>
            </a:r>
            <a:r>
              <a:rPr lang="zh-CN" altLang="en-US" sz="1000">
                <a:sym typeface="+mn-ea"/>
              </a:rPr>
              <a:t>D.满足对称性</a:t>
            </a:r>
            <a:endParaRPr lang="zh-CN" altLang="en-US" sz="1000">
              <a:sym typeface="+mn-ea"/>
            </a:endParaRPr>
          </a:p>
        </p:txBody>
      </p:sp>
      <mc:AlternateContent xmlns:mc="http://schemas.openxmlformats.org/markup-compatibility/2006" xmlns:p14="http://schemas.microsoft.com/office/powerpoint/2010/main">
        <mc:Choice Requires="p14">
          <p:contentPart r:id="rId15" p14:bwMode="auto">
            <p14:nvContentPartPr>
              <p14:cNvPr id="13" name="墨迹 12"/>
              <p14:cNvContentPartPr/>
              <p14:nvPr/>
            </p14:nvContentPartPr>
            <p14:xfrm>
              <a:off x="823595" y="1171575"/>
              <a:ext cx="2148205" cy="414020"/>
            </p14:xfrm>
          </p:contentPart>
        </mc:Choice>
        <mc:Fallback xmlns="">
          <p:pic>
            <p:nvPicPr>
              <p:cNvPr id="13" name="墨迹 12"/>
            </p:nvPicPr>
            <p:blipFill>
              <a:blip r:embed="rId16"/>
            </p:blipFill>
            <p:spPr>
              <a:xfrm>
                <a:off x="823595" y="1171575"/>
                <a:ext cx="2148205" cy="4140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4" name="墨迹 13"/>
              <p14:cNvContentPartPr/>
              <p14:nvPr/>
            </p14:nvContentPartPr>
            <p14:xfrm>
              <a:off x="1095375" y="2214245"/>
              <a:ext cx="699770" cy="76200"/>
            </p14:xfrm>
          </p:contentPart>
        </mc:Choice>
        <mc:Fallback xmlns="">
          <p:pic>
            <p:nvPicPr>
              <p:cNvPr id="14" name="墨迹 13"/>
            </p:nvPicPr>
            <p:blipFill>
              <a:blip r:embed="rId18"/>
            </p:blipFill>
            <p:spPr>
              <a:xfrm>
                <a:off x="1095375" y="2214245"/>
                <a:ext cx="699770" cy="762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5" name="墨迹 14"/>
              <p14:cNvContentPartPr/>
              <p14:nvPr/>
            </p14:nvContentPartPr>
            <p14:xfrm>
              <a:off x="2366645" y="2023745"/>
              <a:ext cx="990600" cy="33655"/>
            </p14:xfrm>
          </p:contentPart>
        </mc:Choice>
        <mc:Fallback xmlns="">
          <p:pic>
            <p:nvPicPr>
              <p:cNvPr id="15" name="墨迹 14"/>
            </p:nvPicPr>
            <p:blipFill>
              <a:blip r:embed="rId20"/>
            </p:blipFill>
            <p:spPr>
              <a:xfrm>
                <a:off x="2366645" y="2023745"/>
                <a:ext cx="990600" cy="3365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6" name="墨迹 15"/>
              <p14:cNvContentPartPr/>
              <p14:nvPr/>
            </p14:nvContentPartPr>
            <p14:xfrm>
              <a:off x="1633220" y="1947545"/>
              <a:ext cx="347980" cy="405130"/>
            </p14:xfrm>
          </p:contentPart>
        </mc:Choice>
        <mc:Fallback xmlns="">
          <p:pic>
            <p:nvPicPr>
              <p:cNvPr id="16" name="墨迹 15"/>
            </p:nvPicPr>
            <p:blipFill>
              <a:blip r:embed="rId22"/>
            </p:blipFill>
            <p:spPr>
              <a:xfrm>
                <a:off x="1633220" y="1947545"/>
                <a:ext cx="347980" cy="40513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7" name="墨迹 16"/>
              <p14:cNvContentPartPr/>
              <p14:nvPr/>
            </p14:nvContentPartPr>
            <p14:xfrm>
              <a:off x="9534525" y="880745"/>
              <a:ext cx="518795" cy="28575"/>
            </p14:xfrm>
          </p:contentPart>
        </mc:Choice>
        <mc:Fallback xmlns="">
          <p:pic>
            <p:nvPicPr>
              <p:cNvPr id="17" name="墨迹 16"/>
            </p:nvPicPr>
            <p:blipFill>
              <a:blip r:embed="rId24"/>
            </p:blipFill>
            <p:spPr>
              <a:xfrm>
                <a:off x="9534525" y="880745"/>
                <a:ext cx="518795" cy="2857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8" name="墨迹 17"/>
              <p14:cNvContentPartPr/>
              <p14:nvPr/>
            </p14:nvContentPartPr>
            <p14:xfrm>
              <a:off x="9053195" y="1057275"/>
              <a:ext cx="9525" cy="360"/>
            </p14:xfrm>
          </p:contentPart>
        </mc:Choice>
        <mc:Fallback xmlns="">
          <p:pic>
            <p:nvPicPr>
              <p:cNvPr id="18" name="墨迹 17"/>
            </p:nvPicPr>
            <p:blipFill>
              <a:blip r:embed="rId26"/>
            </p:blipFill>
            <p:spPr>
              <a:xfrm>
                <a:off x="9053195" y="1057275"/>
                <a:ext cx="9525" cy="36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9" name="墨迹 18"/>
              <p14:cNvContentPartPr/>
              <p14:nvPr/>
            </p14:nvContentPartPr>
            <p14:xfrm>
              <a:off x="8934450" y="1371600"/>
              <a:ext cx="28575" cy="360"/>
            </p14:xfrm>
          </p:contentPart>
        </mc:Choice>
        <mc:Fallback xmlns="">
          <p:pic>
            <p:nvPicPr>
              <p:cNvPr id="19" name="墨迹 18"/>
            </p:nvPicPr>
            <p:blipFill>
              <a:blip r:embed="rId28"/>
            </p:blipFill>
            <p:spPr>
              <a:xfrm>
                <a:off x="8934450" y="1371600"/>
                <a:ext cx="28575" cy="36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0" name="墨迹 19"/>
              <p14:cNvContentPartPr/>
              <p14:nvPr/>
            </p14:nvContentPartPr>
            <p14:xfrm>
              <a:off x="9601200" y="1356995"/>
              <a:ext cx="361950" cy="14605"/>
            </p14:xfrm>
          </p:contentPart>
        </mc:Choice>
        <mc:Fallback xmlns="">
          <p:pic>
            <p:nvPicPr>
              <p:cNvPr id="20" name="墨迹 19"/>
            </p:nvPicPr>
            <p:blipFill>
              <a:blip r:embed="rId30"/>
            </p:blipFill>
            <p:spPr>
              <a:xfrm>
                <a:off x="9601200" y="1356995"/>
                <a:ext cx="361950" cy="1460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1" name="墨迹 20"/>
              <p14:cNvContentPartPr/>
              <p14:nvPr/>
            </p14:nvContentPartPr>
            <p14:xfrm>
              <a:off x="8886825" y="1343025"/>
              <a:ext cx="342900" cy="360"/>
            </p14:xfrm>
          </p:contentPart>
        </mc:Choice>
        <mc:Fallback xmlns="">
          <p:pic>
            <p:nvPicPr>
              <p:cNvPr id="21" name="墨迹 20"/>
            </p:nvPicPr>
            <p:blipFill>
              <a:blip r:embed="rId32"/>
            </p:blipFill>
            <p:spPr>
              <a:xfrm>
                <a:off x="8886825" y="1343025"/>
                <a:ext cx="342900" cy="36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2" name="墨迹 21"/>
              <p14:cNvContentPartPr/>
              <p14:nvPr/>
            </p14:nvContentPartPr>
            <p14:xfrm>
              <a:off x="7696200" y="3300095"/>
              <a:ext cx="614045" cy="471805"/>
            </p14:xfrm>
          </p:contentPart>
        </mc:Choice>
        <mc:Fallback xmlns="">
          <p:pic>
            <p:nvPicPr>
              <p:cNvPr id="22" name="墨迹 21"/>
            </p:nvPicPr>
            <p:blipFill>
              <a:blip r:embed="rId34"/>
            </p:blipFill>
            <p:spPr>
              <a:xfrm>
                <a:off x="7696200" y="3300095"/>
                <a:ext cx="614045" cy="47180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3" name="墨迹 22"/>
              <p14:cNvContentPartPr/>
              <p14:nvPr/>
            </p14:nvContentPartPr>
            <p14:xfrm>
              <a:off x="4438650" y="342900"/>
              <a:ext cx="194945" cy="123825"/>
            </p14:xfrm>
          </p:contentPart>
        </mc:Choice>
        <mc:Fallback xmlns="">
          <p:pic>
            <p:nvPicPr>
              <p:cNvPr id="23" name="墨迹 22"/>
            </p:nvPicPr>
            <p:blipFill>
              <a:blip r:embed="rId36"/>
            </p:blipFill>
            <p:spPr>
              <a:xfrm>
                <a:off x="4438650" y="342900"/>
                <a:ext cx="194945" cy="12382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4" name="墨迹 23"/>
              <p14:cNvContentPartPr/>
              <p14:nvPr/>
            </p14:nvContentPartPr>
            <p14:xfrm>
              <a:off x="5286375" y="438150"/>
              <a:ext cx="9525" cy="360"/>
            </p14:xfrm>
          </p:contentPart>
        </mc:Choice>
        <mc:Fallback xmlns="">
          <p:pic>
            <p:nvPicPr>
              <p:cNvPr id="24" name="墨迹 23"/>
            </p:nvPicPr>
            <p:blipFill>
              <a:blip r:embed="rId26"/>
            </p:blipFill>
            <p:spPr>
              <a:xfrm>
                <a:off x="5286375" y="438150"/>
                <a:ext cx="9525" cy="36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5" name="墨迹 24"/>
              <p14:cNvContentPartPr/>
              <p14:nvPr/>
            </p14:nvContentPartPr>
            <p14:xfrm>
              <a:off x="5286375" y="438150"/>
              <a:ext cx="9525" cy="360"/>
            </p14:xfrm>
          </p:contentPart>
        </mc:Choice>
        <mc:Fallback xmlns="">
          <p:pic>
            <p:nvPicPr>
              <p:cNvPr id="25" name="墨迹 24"/>
            </p:nvPicPr>
            <p:blipFill>
              <a:blip r:embed="rId26"/>
            </p:blipFill>
            <p:spPr>
              <a:xfrm>
                <a:off x="5286375" y="438150"/>
                <a:ext cx="9525" cy="36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6" name="墨迹 25"/>
              <p14:cNvContentPartPr/>
              <p14:nvPr/>
            </p14:nvContentPartPr>
            <p14:xfrm>
              <a:off x="5314950" y="209550"/>
              <a:ext cx="219075" cy="328295"/>
            </p14:xfrm>
          </p:contentPart>
        </mc:Choice>
        <mc:Fallback xmlns="">
          <p:pic>
            <p:nvPicPr>
              <p:cNvPr id="26" name="墨迹 25"/>
            </p:nvPicPr>
            <p:blipFill>
              <a:blip r:embed="rId40"/>
            </p:blipFill>
            <p:spPr>
              <a:xfrm>
                <a:off x="5314950" y="209550"/>
                <a:ext cx="219075" cy="32829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7" name="墨迹 26"/>
              <p14:cNvContentPartPr/>
              <p14:nvPr/>
            </p14:nvContentPartPr>
            <p14:xfrm>
              <a:off x="3381375" y="861695"/>
              <a:ext cx="3257550" cy="14605"/>
            </p14:xfrm>
          </p:contentPart>
        </mc:Choice>
        <mc:Fallback xmlns="">
          <p:pic>
            <p:nvPicPr>
              <p:cNvPr id="27" name="墨迹 26"/>
            </p:nvPicPr>
            <p:blipFill>
              <a:blip r:embed="rId42"/>
            </p:blipFill>
            <p:spPr>
              <a:xfrm>
                <a:off x="3381375" y="861695"/>
                <a:ext cx="3257550" cy="1460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8" name="墨迹 27"/>
              <p14:cNvContentPartPr/>
              <p14:nvPr/>
            </p14:nvContentPartPr>
            <p14:xfrm>
              <a:off x="333375" y="1085850"/>
              <a:ext cx="1228725" cy="38100"/>
            </p14:xfrm>
          </p:contentPart>
        </mc:Choice>
        <mc:Fallback xmlns="">
          <p:pic>
            <p:nvPicPr>
              <p:cNvPr id="28" name="墨迹 27"/>
            </p:nvPicPr>
            <p:blipFill>
              <a:blip r:embed="rId44"/>
            </p:blipFill>
            <p:spPr>
              <a:xfrm>
                <a:off x="333375" y="1085850"/>
                <a:ext cx="1228725" cy="3810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9" name="墨迹 28"/>
              <p14:cNvContentPartPr/>
              <p14:nvPr/>
            </p14:nvContentPartPr>
            <p14:xfrm>
              <a:off x="4457700" y="476250"/>
              <a:ext cx="190500" cy="175895"/>
            </p14:xfrm>
          </p:contentPart>
        </mc:Choice>
        <mc:Fallback xmlns="">
          <p:pic>
            <p:nvPicPr>
              <p:cNvPr id="29" name="墨迹 28"/>
            </p:nvPicPr>
            <p:blipFill>
              <a:blip r:embed="rId46"/>
            </p:blipFill>
            <p:spPr>
              <a:xfrm>
                <a:off x="4457700" y="476250"/>
                <a:ext cx="190500" cy="17589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0" name="墨迹 29"/>
              <p14:cNvContentPartPr/>
              <p14:nvPr/>
            </p14:nvContentPartPr>
            <p14:xfrm>
              <a:off x="5338445" y="594995"/>
              <a:ext cx="85725" cy="38100"/>
            </p14:xfrm>
          </p:contentPart>
        </mc:Choice>
        <mc:Fallback xmlns="">
          <p:pic>
            <p:nvPicPr>
              <p:cNvPr id="30" name="墨迹 29"/>
            </p:nvPicPr>
            <p:blipFill>
              <a:blip r:embed="rId48"/>
            </p:blipFill>
            <p:spPr>
              <a:xfrm>
                <a:off x="5338445" y="594995"/>
                <a:ext cx="85725" cy="381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1" name="墨迹 30"/>
              <p14:cNvContentPartPr/>
              <p14:nvPr/>
            </p14:nvContentPartPr>
            <p14:xfrm>
              <a:off x="10620375" y="5543550"/>
              <a:ext cx="575945" cy="1257300"/>
            </p14:xfrm>
          </p:contentPart>
        </mc:Choice>
        <mc:Fallback xmlns="">
          <p:pic>
            <p:nvPicPr>
              <p:cNvPr id="31" name="墨迹 30"/>
            </p:nvPicPr>
            <p:blipFill>
              <a:blip r:embed="rId50"/>
            </p:blipFill>
            <p:spPr>
              <a:xfrm>
                <a:off x="10620375" y="5543550"/>
                <a:ext cx="575945" cy="125730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3" name="墨迹 32"/>
              <p14:cNvContentPartPr/>
              <p14:nvPr/>
            </p14:nvContentPartPr>
            <p14:xfrm>
              <a:off x="11262995" y="5862320"/>
              <a:ext cx="266700" cy="567055"/>
            </p14:xfrm>
          </p:contentPart>
        </mc:Choice>
        <mc:Fallback xmlns="">
          <p:pic>
            <p:nvPicPr>
              <p:cNvPr id="33" name="墨迹 32"/>
            </p:nvPicPr>
            <p:blipFill>
              <a:blip r:embed="rId52"/>
            </p:blipFill>
            <p:spPr>
              <a:xfrm>
                <a:off x="11262995" y="5862320"/>
                <a:ext cx="266700" cy="56705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4" name="墨迹 33"/>
              <p14:cNvContentPartPr/>
              <p14:nvPr/>
            </p14:nvContentPartPr>
            <p14:xfrm>
              <a:off x="11901170" y="5410200"/>
              <a:ext cx="19050" cy="323850"/>
            </p14:xfrm>
          </p:contentPart>
        </mc:Choice>
        <mc:Fallback xmlns="">
          <p:pic>
            <p:nvPicPr>
              <p:cNvPr id="34" name="墨迹 33"/>
            </p:nvPicPr>
            <p:blipFill>
              <a:blip r:embed="rId54"/>
            </p:blipFill>
            <p:spPr>
              <a:xfrm>
                <a:off x="11901170" y="5410200"/>
                <a:ext cx="19050" cy="32385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5" name="墨迹 34"/>
              <p14:cNvContentPartPr/>
              <p14:nvPr/>
            </p14:nvContentPartPr>
            <p14:xfrm>
              <a:off x="11220450" y="5334000"/>
              <a:ext cx="133350" cy="419100"/>
            </p14:xfrm>
          </p:contentPart>
        </mc:Choice>
        <mc:Fallback xmlns="">
          <p:pic>
            <p:nvPicPr>
              <p:cNvPr id="35" name="墨迹 34"/>
            </p:nvPicPr>
            <p:blipFill>
              <a:blip r:embed="rId56"/>
            </p:blipFill>
            <p:spPr>
              <a:xfrm>
                <a:off x="11220450" y="5334000"/>
                <a:ext cx="133350" cy="41910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6" name="墨迹 35"/>
              <p14:cNvContentPartPr/>
              <p14:nvPr/>
            </p14:nvContentPartPr>
            <p14:xfrm>
              <a:off x="11439525" y="5386070"/>
              <a:ext cx="47625" cy="109855"/>
            </p14:xfrm>
          </p:contentPart>
        </mc:Choice>
        <mc:Fallback xmlns="">
          <p:pic>
            <p:nvPicPr>
              <p:cNvPr id="36" name="墨迹 35"/>
            </p:nvPicPr>
            <p:blipFill>
              <a:blip r:embed="rId58"/>
            </p:blipFill>
            <p:spPr>
              <a:xfrm>
                <a:off x="11439525" y="5386070"/>
                <a:ext cx="47625" cy="10985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7" name="墨迹 36"/>
              <p14:cNvContentPartPr/>
              <p14:nvPr/>
            </p14:nvContentPartPr>
            <p14:xfrm>
              <a:off x="11701145" y="5776595"/>
              <a:ext cx="19050" cy="360"/>
            </p14:xfrm>
          </p:contentPart>
        </mc:Choice>
        <mc:Fallback xmlns="">
          <p:pic>
            <p:nvPicPr>
              <p:cNvPr id="37" name="墨迹 36"/>
            </p:nvPicPr>
            <p:blipFill>
              <a:blip r:embed="rId60"/>
            </p:blipFill>
            <p:spPr>
              <a:xfrm>
                <a:off x="11701145" y="5776595"/>
                <a:ext cx="19050" cy="36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8" name="墨迹 37"/>
              <p14:cNvContentPartPr/>
              <p14:nvPr/>
            </p14:nvContentPartPr>
            <p14:xfrm>
              <a:off x="11863070" y="4886325"/>
              <a:ext cx="38100" cy="271145"/>
            </p14:xfrm>
          </p:contentPart>
        </mc:Choice>
        <mc:Fallback xmlns="">
          <p:pic>
            <p:nvPicPr>
              <p:cNvPr id="38" name="墨迹 37"/>
            </p:nvPicPr>
            <p:blipFill>
              <a:blip r:embed="rId62"/>
            </p:blipFill>
            <p:spPr>
              <a:xfrm>
                <a:off x="11863070" y="4886325"/>
                <a:ext cx="38100" cy="271145"/>
              </a:xfrm>
              <a:prstGeom prst="rect"/>
            </p:spPr>
          </p:pic>
        </mc:Fallback>
      </mc:AlternateContent>
    </p:spTree>
    <p:custDataLst>
      <p:tags r:id="rId63"/>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2" name="矩形 31"/>
          <p:cNvSpPr/>
          <p:nvPr>
            <p:custDataLst>
              <p:tags r:id="rId1"/>
            </p:custDataLst>
          </p:nvPr>
        </p:nvSpPr>
        <p:spPr>
          <a:xfrm>
            <a:off x="687363" y="225699"/>
            <a:ext cx="1497965" cy="398780"/>
          </a:xfrm>
          <a:prstGeom prst="rect">
            <a:avLst/>
          </a:prstGeom>
        </p:spPr>
        <p:txBody>
          <a:bodyPr wrap="none">
            <a:spAutoFit/>
          </a:bodyPr>
          <a:p>
            <a:pPr lvl="0">
              <a:spcBef>
                <a:spcPct val="30000"/>
              </a:spcBef>
            </a:pPr>
            <a:r>
              <a:rPr lang="en-US" sz="2000" b="1" dirty="0">
                <a:latin typeface="华文楷体" panose="02010600040101010101" pitchFamily="2" charset="-122"/>
                <a:ea typeface="华文楷体" panose="02010600040101010101" pitchFamily="2" charset="-122"/>
              </a:rPr>
              <a:t>8.6</a:t>
            </a:r>
            <a:r>
              <a:rPr lang="zh-CN" altLang="en-US" sz="2000" b="1" dirty="0">
                <a:latin typeface="华文楷体" panose="02010600040101010101" pitchFamily="2" charset="-122"/>
                <a:ea typeface="华文楷体" panose="02010600040101010101" pitchFamily="2" charset="-122"/>
              </a:rPr>
              <a:t>全局</a:t>
            </a:r>
            <a:r>
              <a:rPr lang="zh-CN" altLang="en-US" sz="2000" b="1" dirty="0">
                <a:latin typeface="华文楷体" panose="02010600040101010101" pitchFamily="2" charset="-122"/>
                <a:ea typeface="华文楷体" panose="02010600040101010101" pitchFamily="2" charset="-122"/>
              </a:rPr>
              <a:t>优化</a:t>
            </a:r>
            <a:endParaRPr lang="zh-CN" altLang="en-US" sz="2000" b="1" dirty="0">
              <a:latin typeface="华文楷体" panose="02010600040101010101" pitchFamily="2" charset="-122"/>
              <a:ea typeface="华文楷体" panose="02010600040101010101" pitchFamily="2" charset="-122"/>
            </a:endParaRPr>
          </a:p>
        </p:txBody>
      </p:sp>
      <p:sp>
        <p:nvSpPr>
          <p:cNvPr id="2" name="文本框 1"/>
          <p:cNvSpPr txBox="1"/>
          <p:nvPr/>
        </p:nvSpPr>
        <p:spPr>
          <a:xfrm>
            <a:off x="297180" y="624205"/>
            <a:ext cx="6180455" cy="2030095"/>
          </a:xfrm>
          <a:prstGeom prst="rect">
            <a:avLst/>
          </a:prstGeom>
          <a:noFill/>
        </p:spPr>
        <p:txBody>
          <a:bodyPr wrap="square" rtlCol="0" anchor="t">
            <a:spAutoFit/>
          </a:bodyPr>
          <a:p>
            <a:pPr marL="0" indent="0" algn="l" fontAlgn="auto">
              <a:lnSpc>
                <a:spcPct val="100000"/>
              </a:lnSpc>
              <a:buClr>
                <a:schemeClr val="tx1"/>
              </a:buClr>
              <a:buNone/>
              <a:defRPr/>
            </a:pPr>
            <a:r>
              <a:rPr lang="zh-CN" altLang="en-US" b="1" dirty="0">
                <a:latin typeface="Calibri" panose="020F0502020204030204" charset="0"/>
                <a:ea typeface="华文楷体" panose="02010600040101010101" pitchFamily="2" charset="-122"/>
                <a:cs typeface="华文楷体" panose="02010600040101010101" pitchFamily="2" charset="-122"/>
                <a:sym typeface="+mn-ea"/>
              </a:rPr>
              <a:t>①</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删除公共子表达式 </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algn="l" fontAlgn="auto">
              <a:lnSpc>
                <a:spcPct val="100000"/>
              </a:lnSpc>
              <a:buClr>
                <a:schemeClr val="tx1"/>
              </a:buClr>
              <a:buNone/>
              <a:defRPr/>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可用表达式分析</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的数据流问题可以帮助确定位于流图中p点的表达式是否为</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全局公共子表达式</a:t>
            </a:r>
            <a:endPar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algn="l" fontAlgn="auto">
              <a:lnSpc>
                <a:spcPct val="100000"/>
              </a:lnSpc>
              <a:buClr>
                <a:schemeClr val="tx1"/>
              </a:buClr>
              <a:buNone/>
              <a:defRPr/>
            </a:pPr>
            <a:r>
              <a:rPr lang="zh-CN" altLang="en-US" b="1" dirty="0">
                <a:latin typeface="Calibri" panose="020F0502020204030204" charset="0"/>
                <a:ea typeface="华文楷体" panose="02010600040101010101" pitchFamily="2" charset="-122"/>
                <a:cs typeface="华文楷体" panose="02010600040101010101" pitchFamily="2" charset="-122"/>
                <a:sym typeface="+mn-ea"/>
              </a:rPr>
              <a:t>②</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删除无用代码</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algn="l" fontAlgn="auto">
              <a:lnSpc>
                <a:spcPct val="100000"/>
              </a:lnSpc>
              <a:buClr>
                <a:schemeClr val="tx1"/>
              </a:buClr>
              <a:buNone/>
              <a:defRPr/>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对于</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复制语句</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s: x=y，如果在x的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所有</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引用点都可以用对y的引用代替对x的引用(复制传播)，那么可以删除复制语句 x=y</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algn="l" fontAlgn="auto">
              <a:lnSpc>
                <a:spcPct val="100000"/>
              </a:lnSpc>
              <a:buClr>
                <a:schemeClr val="tx1"/>
              </a:buClr>
              <a:buNone/>
              <a:defRPr/>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复制传播</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的条件：复制语句s: x=y在u点“可用”</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p:txBody>
      </p:sp>
      <p:pic>
        <p:nvPicPr>
          <p:cNvPr id="3" name="图片 2"/>
          <p:cNvPicPr>
            <a:picLocks noChangeAspect="1"/>
          </p:cNvPicPr>
          <p:nvPr>
            <p:custDataLst>
              <p:tags r:id="rId2"/>
            </p:custDataLst>
          </p:nvPr>
        </p:nvPicPr>
        <p:blipFill>
          <a:blip r:embed="rId3"/>
          <a:stretch>
            <a:fillRect/>
          </a:stretch>
        </p:blipFill>
        <p:spPr>
          <a:xfrm>
            <a:off x="6313805" y="434340"/>
            <a:ext cx="3842385" cy="1441450"/>
          </a:xfrm>
          <a:prstGeom prst="rect">
            <a:avLst/>
          </a:prstGeom>
        </p:spPr>
      </p:pic>
      <p:sp>
        <p:nvSpPr>
          <p:cNvPr id="4" name="文本框 3"/>
          <p:cNvSpPr txBox="1"/>
          <p:nvPr/>
        </p:nvSpPr>
        <p:spPr>
          <a:xfrm>
            <a:off x="10156190" y="225425"/>
            <a:ext cx="2109470" cy="2676525"/>
          </a:xfrm>
          <a:prstGeom prst="rect">
            <a:avLst/>
          </a:prstGeom>
          <a:noFill/>
        </p:spPr>
        <p:txBody>
          <a:bodyPr wrap="square" rtlCol="0" anchor="t">
            <a:spAutoFit/>
          </a:bodyPr>
          <a:p>
            <a:pPr marL="0" lvl="1" indent="0" fontAlgn="auto">
              <a:lnSpc>
                <a:spcPct val="100000"/>
              </a:lnSpc>
              <a:buClr>
                <a:schemeClr val="tx1"/>
              </a:buClr>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对于语句</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s</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z</a:t>
            </a: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op </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y</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，如果</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op </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y</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在</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s</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之前可用，那么执行如下步骤：</a:t>
            </a:r>
            <a:endPar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2" indent="0" fontAlgn="auto">
              <a:lnSpc>
                <a:spcPct val="100000"/>
              </a:lnSpc>
              <a:buClr>
                <a:srgbClr val="3333CC"/>
              </a:buClr>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① 从</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s</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开始逆向搜索，但不穿过任何计算了</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op</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y</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的块，找到所有离</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s</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最近的计算了</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op </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y</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的语句</a:t>
            </a:r>
            <a:endPar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2" indent="0" fontAlgn="auto">
              <a:lnSpc>
                <a:spcPct val="100000"/>
              </a:lnSpc>
              <a:buClr>
                <a:srgbClr val="3333CC"/>
              </a:buClr>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② 建立新的临时变量</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u</a:t>
            </a:r>
            <a:endParaRPr lang="zh-CN" altLang="en-US"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2" indent="0" fontAlgn="auto">
              <a:lnSpc>
                <a:spcPct val="100000"/>
              </a:lnSpc>
              <a:buClr>
                <a:srgbClr val="3333CC"/>
              </a:buClr>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③ 把步骤①中找到的语句</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w </a:t>
            </a: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op </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y</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用</a:t>
            </a:r>
            <a:r>
              <a:rPr lang="en-US" altLang="zh-CN" sz="1400" b="1" i="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u</a:t>
            </a:r>
            <a:r>
              <a:rPr lang="en-US" altLang="zh-CN"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 = </a:t>
            </a:r>
            <a:r>
              <a:rPr lang="en-US" altLang="zh-CN" sz="1400" b="1" i="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en-US" altLang="zh-CN"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 op </a:t>
            </a:r>
            <a:r>
              <a:rPr lang="en-US" altLang="zh-CN" sz="1400" b="1" i="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y</a:t>
            </a:r>
            <a:r>
              <a:rPr lang="zh-CN" altLang="en-US" sz="1400" b="1" i="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w</a:t>
            </a:r>
            <a:r>
              <a:rPr lang="en-US" altLang="zh-CN"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 = </a:t>
            </a:r>
            <a:r>
              <a:rPr lang="en-US" altLang="zh-CN" sz="1400" b="1" i="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u</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替代</a:t>
            </a:r>
            <a:endParaRPr lang="zh-CN" altLang="en-US"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2" indent="0" fontAlgn="auto">
              <a:lnSpc>
                <a:spcPct val="100000"/>
              </a:lnSpc>
              <a:buClr>
                <a:srgbClr val="3333CC"/>
              </a:buClr>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④ 用</a:t>
            </a:r>
            <a:r>
              <a:rPr lang="en-US" altLang="zh-CN" sz="1400" b="1" i="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z </a:t>
            </a:r>
            <a:r>
              <a:rPr lang="en-US" altLang="zh-CN"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 </a:t>
            </a:r>
            <a:r>
              <a:rPr lang="en-US" altLang="zh-CN" sz="1400" b="1" i="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u</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替代</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s</a:t>
            </a:r>
            <a:endPar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5" name="文本框 4"/>
          <p:cNvSpPr txBox="1"/>
          <p:nvPr/>
        </p:nvSpPr>
        <p:spPr>
          <a:xfrm>
            <a:off x="415925" y="2605405"/>
            <a:ext cx="5157470" cy="1541145"/>
          </a:xfrm>
          <a:prstGeom prst="rect">
            <a:avLst/>
          </a:prstGeom>
          <a:noFill/>
        </p:spPr>
        <p:txBody>
          <a:bodyPr wrap="square" rtlCol="0" anchor="t">
            <a:noAutofit/>
          </a:bodyPr>
          <a:p>
            <a:pPr marL="0" lvl="1" indent="0" fontAlgn="auto">
              <a:lnSpc>
                <a:spcPct val="100000"/>
              </a:lnSpc>
              <a:buClrTx/>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对于每个复制语句</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y</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，执行下列步骤</a:t>
            </a:r>
            <a:endPar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2" indent="0" fontAlgn="auto">
              <a:lnSpc>
                <a:spcPct val="100000"/>
              </a:lnSpc>
              <a:buClr>
                <a:srgbClr val="3333CC"/>
              </a:buClr>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① 根据</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du</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链找出该定值所能够到达的那些对</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的引用</a:t>
            </a:r>
            <a:endPar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2" indent="0" fontAlgn="auto">
              <a:lnSpc>
                <a:spcPct val="100000"/>
              </a:lnSpc>
              <a:buClr>
                <a:srgbClr val="3333CC"/>
              </a:buClr>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② 确定是否对于</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每个</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这样的引用，</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y</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都在</a:t>
            </a:r>
            <a:r>
              <a:rPr lang="en-US" altLang="zh-CN" sz="14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 IN</a:t>
            </a:r>
            <a:r>
              <a:rPr lang="en-US" altLang="zh-CN" sz="14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sz="14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sz="14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中</a:t>
            </a: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B</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是包含这个引用的基本块</a:t>
            </a: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，并且</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B</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中该引用的前面没有</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或者</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y</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的定值</a:t>
            </a:r>
            <a:endPar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2" indent="0" fontAlgn="auto">
              <a:lnSpc>
                <a:spcPct val="100000"/>
              </a:lnSpc>
              <a:buClr>
                <a:srgbClr val="3333CC"/>
              </a:buClr>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a:t>
            </a:r>
            <a:r>
              <a:rPr lang="en-US" altLang="zh-CN" sz="1400" b="1" i="1" dirty="0">
                <a:latin typeface="Times New Roman" panose="02020603050405020304" pitchFamily="18" charset="0"/>
                <a:ea typeface="华文楷体" panose="02010600040101010101" pitchFamily="2" charset="-122"/>
                <a:cs typeface="Times New Roman" panose="02020603050405020304" pitchFamily="18" charset="0"/>
                <a:sym typeface="+mn-ea"/>
              </a:rPr>
              <a:t> IN</a:t>
            </a:r>
            <a:r>
              <a:rPr lang="en-US" altLang="zh-CN" sz="1400"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sz="1400" b="1" i="1" dirty="0">
                <a:latin typeface="Times New Roman" panose="02020603050405020304" pitchFamily="18" charset="0"/>
                <a:ea typeface="华文楷体" panose="02010600040101010101" pitchFamily="2" charset="-122"/>
                <a:cs typeface="Times New Roman" panose="02020603050405020304" pitchFamily="18" charset="0"/>
                <a:sym typeface="+mn-ea"/>
              </a:rPr>
              <a:t>B</a:t>
            </a:r>
            <a:r>
              <a:rPr lang="en-US" altLang="zh-CN" sz="1400"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各基本块B入口处的</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可用复制语句集合</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a:t>
            </a:r>
            <a:endPar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2" indent="0" fontAlgn="auto">
              <a:lnSpc>
                <a:spcPct val="100000"/>
              </a:lnSpc>
              <a:buClr>
                <a:srgbClr val="3333CC"/>
              </a:buClr>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③ 如果</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y</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满足第②步的条件，删除</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y </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，且把步骤①中找到的对</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的引用用</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y</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代替</a:t>
            </a:r>
            <a:endPar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6" name="文本框 5"/>
          <p:cNvSpPr txBox="1"/>
          <p:nvPr/>
        </p:nvSpPr>
        <p:spPr>
          <a:xfrm>
            <a:off x="415925" y="4195445"/>
            <a:ext cx="4487545" cy="1146175"/>
          </a:xfrm>
          <a:prstGeom prst="rect">
            <a:avLst/>
          </a:prstGeom>
          <a:noFill/>
        </p:spPr>
        <p:txBody>
          <a:bodyPr wrap="square" rtlCol="0" anchor="t">
            <a:noAutofit/>
          </a:bodyPr>
          <a:p>
            <a:pPr marL="0" indent="0" algn="l" fontAlgn="auto">
              <a:lnSpc>
                <a:spcPct val="100000"/>
              </a:lnSpc>
              <a:buClr>
                <a:schemeClr val="tx1"/>
              </a:buClr>
              <a:buNone/>
              <a:defRPr/>
            </a:pPr>
            <a:r>
              <a:rPr lang="zh-CN" altLang="en-US" b="1" dirty="0">
                <a:latin typeface="Calibri" panose="020F0502020204030204" charset="0"/>
                <a:ea typeface="华文楷体" panose="02010600040101010101" pitchFamily="2" charset="-122"/>
                <a:cs typeface="华文楷体" panose="02010600040101010101" pitchFamily="2" charset="-122"/>
                <a:sym typeface="+mn-ea"/>
              </a:rPr>
              <a:t>③</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代码移动</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algn="l" fontAlgn="auto">
              <a:lnSpc>
                <a:spcPct val="100000"/>
              </a:lnSpc>
              <a:buClr>
                <a:schemeClr val="tx1"/>
              </a:buClr>
              <a:buNone/>
              <a:defRPr/>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循环不变计算的检测</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：见右侧算法</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algn="l" fontAlgn="auto">
              <a:lnSpc>
                <a:spcPct val="100000"/>
              </a:lnSpc>
              <a:buClr>
                <a:schemeClr val="tx1"/>
              </a:buClr>
              <a:buNone/>
              <a:defRPr/>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代码外提</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：将</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循环不变计算将被移至首结点之前，称为</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前置首节点</a:t>
            </a:r>
            <a:endPar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pic>
        <p:nvPicPr>
          <p:cNvPr id="7" name="图片 6"/>
          <p:cNvPicPr>
            <a:picLocks noChangeAspect="1"/>
          </p:cNvPicPr>
          <p:nvPr>
            <p:custDataLst>
              <p:tags r:id="rId4"/>
            </p:custDataLst>
          </p:nvPr>
        </p:nvPicPr>
        <p:blipFill>
          <a:blip r:embed="rId5"/>
          <a:stretch>
            <a:fillRect/>
          </a:stretch>
        </p:blipFill>
        <p:spPr>
          <a:xfrm>
            <a:off x="6313805" y="2442210"/>
            <a:ext cx="3377565" cy="1275715"/>
          </a:xfrm>
          <a:prstGeom prst="rect">
            <a:avLst/>
          </a:prstGeom>
        </p:spPr>
      </p:pic>
      <p:sp>
        <p:nvSpPr>
          <p:cNvPr id="9" name="文本框 8"/>
          <p:cNvSpPr txBox="1"/>
          <p:nvPr/>
        </p:nvSpPr>
        <p:spPr>
          <a:xfrm>
            <a:off x="7612380" y="4029075"/>
            <a:ext cx="4574540" cy="2676525"/>
          </a:xfrm>
          <a:prstGeom prst="rect">
            <a:avLst/>
          </a:prstGeom>
          <a:noFill/>
        </p:spPr>
        <p:txBody>
          <a:bodyPr wrap="square" rtlCol="0" anchor="t">
            <a:spAutoFit/>
          </a:bodyPr>
          <a:p>
            <a:pPr marL="0" indent="0" fontAlgn="auto">
              <a:lnSpc>
                <a:spcPct val="100000"/>
              </a:lnSpc>
              <a:buClrTx/>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循环不变计算的检测</a:t>
            </a:r>
            <a:endPar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fontAlgn="auto">
              <a:lnSpc>
                <a:spcPct val="100000"/>
              </a:lnSpc>
              <a:buClrTx/>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输入：循环</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L</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，每个三地址指令的</a:t>
            </a:r>
            <a:r>
              <a:rPr lang="en-US" altLang="zh-CN" sz="1400" b="1" i="1"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ud</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链</a:t>
            </a:r>
            <a:endPar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输出：</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L</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的循环不变计算语句</a:t>
            </a:r>
            <a:endPar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方法</a:t>
            </a:r>
            <a:endPar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ClrTx/>
              <a:buNone/>
              <a:defRPr/>
            </a:pP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1. </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将下面这样的语句标记为“不变”：语句的各运算分量或者是</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常数</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，或者其</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所有定值点都在循环</a:t>
            </a:r>
            <a:r>
              <a:rPr lang="en-US" altLang="zh-CN" sz="1400" b="1" i="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L</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外部</a:t>
            </a:r>
            <a:endPar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ClrTx/>
              <a:buNone/>
              <a:defRPr/>
            </a:pP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2. </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重复执行步骤</a:t>
            </a: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(3)</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，直到某次没有新的语句可标记为“不变”为止</a:t>
            </a:r>
            <a:endPar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ClrTx/>
              <a:buNone/>
              <a:defRPr/>
            </a:pP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3. </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将下面这样的语句标记为“不变”：先前没有被标记过，且各运算分量或者是</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常数</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，或者其</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所有定值点都在循环</a:t>
            </a:r>
            <a:r>
              <a:rPr lang="en-US" altLang="zh-CN" sz="1400" b="1" i="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L</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外部</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，或者</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只有一个到达定值，该定值是循环中已经被标记为“不变”的语句 </a:t>
            </a:r>
            <a:endPar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pic>
        <p:nvPicPr>
          <p:cNvPr id="12" name="图片 11"/>
          <p:cNvPicPr>
            <a:picLocks noChangeAspect="1"/>
          </p:cNvPicPr>
          <p:nvPr>
            <p:custDataLst>
              <p:tags r:id="rId6"/>
            </p:custDataLst>
          </p:nvPr>
        </p:nvPicPr>
        <p:blipFill>
          <a:blip r:embed="rId7"/>
          <a:stretch>
            <a:fillRect/>
          </a:stretch>
        </p:blipFill>
        <p:spPr>
          <a:xfrm>
            <a:off x="2633980" y="5390515"/>
            <a:ext cx="1591310" cy="1238250"/>
          </a:xfrm>
          <a:prstGeom prst="rect">
            <a:avLst/>
          </a:prstGeom>
        </p:spPr>
      </p:pic>
      <p:pic>
        <p:nvPicPr>
          <p:cNvPr id="13" name="图片 12"/>
          <p:cNvPicPr>
            <a:picLocks noChangeAspect="1"/>
          </p:cNvPicPr>
          <p:nvPr>
            <p:custDataLst>
              <p:tags r:id="rId8"/>
            </p:custDataLst>
          </p:nvPr>
        </p:nvPicPr>
        <p:blipFill>
          <a:blip r:embed="rId9"/>
          <a:stretch>
            <a:fillRect/>
          </a:stretch>
        </p:blipFill>
        <p:spPr>
          <a:xfrm>
            <a:off x="4385310" y="5390515"/>
            <a:ext cx="1433195" cy="1250950"/>
          </a:xfrm>
          <a:prstGeom prst="rect">
            <a:avLst/>
          </a:prstGeom>
        </p:spPr>
      </p:pic>
      <p:pic>
        <p:nvPicPr>
          <p:cNvPr id="14" name="图片 13"/>
          <p:cNvPicPr>
            <a:picLocks noChangeAspect="1"/>
          </p:cNvPicPr>
          <p:nvPr>
            <p:custDataLst>
              <p:tags r:id="rId10"/>
            </p:custDataLst>
          </p:nvPr>
        </p:nvPicPr>
        <p:blipFill>
          <a:blip r:embed="rId11"/>
          <a:stretch>
            <a:fillRect/>
          </a:stretch>
        </p:blipFill>
        <p:spPr>
          <a:xfrm>
            <a:off x="5979160" y="5366385"/>
            <a:ext cx="1555750" cy="1339215"/>
          </a:xfrm>
          <a:prstGeom prst="rect">
            <a:avLst/>
          </a:prstGeom>
        </p:spPr>
      </p:pic>
      <p:sp>
        <p:nvSpPr>
          <p:cNvPr id="15" name="文本框 14"/>
          <p:cNvSpPr txBox="1"/>
          <p:nvPr/>
        </p:nvSpPr>
        <p:spPr>
          <a:xfrm>
            <a:off x="4754245" y="3982720"/>
            <a:ext cx="2682875" cy="1383665"/>
          </a:xfrm>
          <a:prstGeom prst="rect">
            <a:avLst/>
          </a:prstGeom>
          <a:noFill/>
        </p:spPr>
        <p:txBody>
          <a:bodyPr wrap="square" rtlCol="0" anchor="t">
            <a:spAutoFit/>
          </a:bodyPr>
          <a:p>
            <a:pPr marL="0" indent="0" algn="l" fontAlgn="auto">
              <a:lnSpc>
                <a:spcPct val="100000"/>
              </a:lnSpc>
              <a:buClr>
                <a:schemeClr val="tx1"/>
              </a:buClr>
              <a:buNone/>
              <a:defRPr/>
            </a:pP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 s : x = y + z 移动的条件：</a:t>
            </a:r>
            <a:endPar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algn="l" fontAlgn="auto">
              <a:lnSpc>
                <a:spcPct val="100000"/>
              </a:lnSpc>
              <a:buClr>
                <a:schemeClr val="tx1"/>
              </a:buClr>
              <a:buNone/>
              <a:defRPr/>
            </a:pP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①s所在的基本块是循环所有</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出口结点</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(有后继结点在循环外的结点)的</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支配结点</a:t>
            </a:r>
            <a:endPar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algn="l" fontAlgn="auto">
              <a:lnSpc>
                <a:spcPct val="100000"/>
              </a:lnSpc>
              <a:buClr>
                <a:schemeClr val="tx1"/>
              </a:buClr>
              <a:buNone/>
              <a:defRPr/>
            </a:pP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②循环中</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没有其它语句对x赋值</a:t>
            </a:r>
            <a:endPar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algn="l" fontAlgn="auto">
              <a:lnSpc>
                <a:spcPct val="100000"/>
              </a:lnSpc>
              <a:buClr>
                <a:schemeClr val="tx1"/>
              </a:buClr>
              <a:buNone/>
              <a:defRPr/>
            </a:pP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③循环中</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对x的引用仅由s到达</a:t>
            </a:r>
            <a:endPar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pic>
        <p:nvPicPr>
          <p:cNvPr id="16" name="图片 15"/>
          <p:cNvPicPr>
            <a:picLocks noChangeAspect="1"/>
          </p:cNvPicPr>
          <p:nvPr>
            <p:custDataLst>
              <p:tags r:id="rId12"/>
            </p:custDataLst>
          </p:nvPr>
        </p:nvPicPr>
        <p:blipFill>
          <a:blip r:embed="rId13"/>
          <a:stretch>
            <a:fillRect/>
          </a:stretch>
        </p:blipFill>
        <p:spPr>
          <a:xfrm>
            <a:off x="85090" y="5557520"/>
            <a:ext cx="2506345" cy="976630"/>
          </a:xfrm>
          <a:prstGeom prst="rect">
            <a:avLst/>
          </a:prstGeom>
        </p:spPr>
      </p:pic>
      <mc:AlternateContent xmlns:mc="http://schemas.openxmlformats.org/markup-compatibility/2006" xmlns:p14="http://schemas.microsoft.com/office/powerpoint/2010/main">
        <mc:Choice Requires="p14">
          <p:contentPart r:id="rId14" p14:bwMode="auto">
            <p14:nvContentPartPr>
              <p14:cNvPr id="8" name="墨迹 7"/>
              <p14:cNvContentPartPr/>
              <p14:nvPr/>
            </p14:nvContentPartPr>
            <p14:xfrm>
              <a:off x="6162675" y="600075"/>
              <a:ext cx="866775" cy="333375"/>
            </p14:xfrm>
          </p:contentPart>
        </mc:Choice>
        <mc:Fallback xmlns="">
          <p:pic>
            <p:nvPicPr>
              <p:cNvPr id="8" name="墨迹 7"/>
            </p:nvPicPr>
            <p:blipFill>
              <a:blip r:embed="rId15"/>
            </p:blipFill>
            <p:spPr>
              <a:xfrm>
                <a:off x="6162675" y="600075"/>
                <a:ext cx="866775" cy="33337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0" name="墨迹 9"/>
              <p14:cNvContentPartPr/>
              <p14:nvPr/>
            </p14:nvContentPartPr>
            <p14:xfrm>
              <a:off x="7172325" y="609600"/>
              <a:ext cx="690245" cy="238125"/>
            </p14:xfrm>
          </p:contentPart>
        </mc:Choice>
        <mc:Fallback xmlns="">
          <p:pic>
            <p:nvPicPr>
              <p:cNvPr id="10" name="墨迹 9"/>
            </p:nvPicPr>
            <p:blipFill>
              <a:blip r:embed="rId17"/>
            </p:blipFill>
            <p:spPr>
              <a:xfrm>
                <a:off x="7172325" y="609600"/>
                <a:ext cx="690245" cy="23812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1" name="墨迹 10"/>
              <p14:cNvContentPartPr/>
              <p14:nvPr/>
            </p14:nvContentPartPr>
            <p14:xfrm>
              <a:off x="8343900" y="414020"/>
              <a:ext cx="680720" cy="571500"/>
            </p14:xfrm>
          </p:contentPart>
        </mc:Choice>
        <mc:Fallback xmlns="">
          <p:pic>
            <p:nvPicPr>
              <p:cNvPr id="11" name="墨迹 10"/>
            </p:nvPicPr>
            <p:blipFill>
              <a:blip r:embed="rId19"/>
            </p:blipFill>
            <p:spPr>
              <a:xfrm>
                <a:off x="8343900" y="414020"/>
                <a:ext cx="680720" cy="57150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7" name="墨迹 16"/>
              <p14:cNvContentPartPr/>
              <p14:nvPr/>
            </p14:nvContentPartPr>
            <p14:xfrm>
              <a:off x="5586095" y="2867025"/>
              <a:ext cx="567055" cy="61595"/>
            </p14:xfrm>
          </p:contentPart>
        </mc:Choice>
        <mc:Fallback xmlns="">
          <p:pic>
            <p:nvPicPr>
              <p:cNvPr id="17" name="墨迹 16"/>
            </p:nvPicPr>
            <p:blipFill>
              <a:blip r:embed="rId21"/>
            </p:blipFill>
            <p:spPr>
              <a:xfrm>
                <a:off x="5586095" y="2867025"/>
                <a:ext cx="567055" cy="6159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8" name="墨迹 17"/>
              <p14:cNvContentPartPr/>
              <p14:nvPr/>
            </p14:nvContentPartPr>
            <p14:xfrm>
              <a:off x="6143625" y="2876550"/>
              <a:ext cx="114300" cy="128270"/>
            </p14:xfrm>
          </p:contentPart>
        </mc:Choice>
        <mc:Fallback xmlns="">
          <p:pic>
            <p:nvPicPr>
              <p:cNvPr id="18" name="墨迹 17"/>
            </p:nvPicPr>
            <p:blipFill>
              <a:blip r:embed="rId23"/>
            </p:blipFill>
            <p:spPr>
              <a:xfrm>
                <a:off x="6143625" y="2876550"/>
                <a:ext cx="114300" cy="12827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9" name="墨迹 18"/>
              <p14:cNvContentPartPr/>
              <p14:nvPr/>
            </p14:nvContentPartPr>
            <p14:xfrm>
              <a:off x="6100445" y="2905125"/>
              <a:ext cx="285750" cy="123825"/>
            </p14:xfrm>
          </p:contentPart>
        </mc:Choice>
        <mc:Fallback xmlns="">
          <p:pic>
            <p:nvPicPr>
              <p:cNvPr id="19" name="墨迹 18"/>
            </p:nvPicPr>
            <p:blipFill>
              <a:blip r:embed="rId25"/>
            </p:blipFill>
            <p:spPr>
              <a:xfrm>
                <a:off x="6100445" y="2905125"/>
                <a:ext cx="285750" cy="123825"/>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0" name="墨迹 19"/>
              <p14:cNvContentPartPr/>
              <p14:nvPr/>
            </p14:nvContentPartPr>
            <p14:xfrm>
              <a:off x="6772275" y="3195320"/>
              <a:ext cx="328295" cy="300355"/>
            </p14:xfrm>
          </p:contentPart>
        </mc:Choice>
        <mc:Fallback xmlns="">
          <p:pic>
            <p:nvPicPr>
              <p:cNvPr id="20" name="墨迹 19"/>
            </p:nvPicPr>
            <p:blipFill>
              <a:blip r:embed="rId27"/>
            </p:blipFill>
            <p:spPr>
              <a:xfrm>
                <a:off x="6772275" y="3195320"/>
                <a:ext cx="328295" cy="30035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1" name="墨迹 20"/>
              <p14:cNvContentPartPr/>
              <p14:nvPr/>
            </p14:nvContentPartPr>
            <p14:xfrm>
              <a:off x="7038975" y="2947670"/>
              <a:ext cx="242570" cy="271780"/>
            </p14:xfrm>
          </p:contentPart>
        </mc:Choice>
        <mc:Fallback xmlns="">
          <p:pic>
            <p:nvPicPr>
              <p:cNvPr id="21" name="墨迹 20"/>
            </p:nvPicPr>
            <p:blipFill>
              <a:blip r:embed="rId29"/>
            </p:blipFill>
            <p:spPr>
              <a:xfrm>
                <a:off x="7038975" y="2947670"/>
                <a:ext cx="242570" cy="27178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2" name="墨迹 21"/>
              <p14:cNvContentPartPr/>
              <p14:nvPr/>
            </p14:nvContentPartPr>
            <p14:xfrm>
              <a:off x="7229475" y="2776220"/>
              <a:ext cx="80645" cy="285750"/>
            </p14:xfrm>
          </p:contentPart>
        </mc:Choice>
        <mc:Fallback xmlns="">
          <p:pic>
            <p:nvPicPr>
              <p:cNvPr id="22" name="墨迹 21"/>
            </p:nvPicPr>
            <p:blipFill>
              <a:blip r:embed="rId31"/>
            </p:blipFill>
            <p:spPr>
              <a:xfrm>
                <a:off x="7229475" y="2776220"/>
                <a:ext cx="80645" cy="28575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3" name="墨迹 22"/>
              <p14:cNvContentPartPr/>
              <p14:nvPr/>
            </p14:nvContentPartPr>
            <p14:xfrm>
              <a:off x="7172325" y="2819400"/>
              <a:ext cx="104775" cy="360"/>
            </p14:xfrm>
          </p:contentPart>
        </mc:Choice>
        <mc:Fallback xmlns="">
          <p:pic>
            <p:nvPicPr>
              <p:cNvPr id="23" name="墨迹 22"/>
            </p:nvPicPr>
            <p:blipFill>
              <a:blip r:embed="rId33"/>
            </p:blipFill>
            <p:spPr>
              <a:xfrm>
                <a:off x="7172325" y="2819400"/>
                <a:ext cx="104775" cy="36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4" name="墨迹 23"/>
              <p14:cNvContentPartPr/>
              <p14:nvPr/>
            </p14:nvContentPartPr>
            <p14:xfrm>
              <a:off x="8229600" y="3204845"/>
              <a:ext cx="180975" cy="300355"/>
            </p14:xfrm>
          </p:contentPart>
        </mc:Choice>
        <mc:Fallback xmlns="">
          <p:pic>
            <p:nvPicPr>
              <p:cNvPr id="24" name="墨迹 23"/>
            </p:nvPicPr>
            <p:blipFill>
              <a:blip r:embed="rId35"/>
            </p:blipFill>
            <p:spPr>
              <a:xfrm>
                <a:off x="8229600" y="3204845"/>
                <a:ext cx="180975" cy="30035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5" name="墨迹 24"/>
              <p14:cNvContentPartPr/>
              <p14:nvPr/>
            </p14:nvContentPartPr>
            <p14:xfrm>
              <a:off x="8039100" y="2819400"/>
              <a:ext cx="323850" cy="385445"/>
            </p14:xfrm>
          </p:contentPart>
        </mc:Choice>
        <mc:Fallback xmlns="">
          <p:pic>
            <p:nvPicPr>
              <p:cNvPr id="25" name="墨迹 24"/>
            </p:nvPicPr>
            <p:blipFill>
              <a:blip r:embed="rId37"/>
            </p:blipFill>
            <p:spPr>
              <a:xfrm>
                <a:off x="8039100" y="2819400"/>
                <a:ext cx="323850" cy="38544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6" name="墨迹 25"/>
              <p14:cNvContentPartPr/>
              <p14:nvPr/>
            </p14:nvContentPartPr>
            <p14:xfrm>
              <a:off x="8029575" y="2790825"/>
              <a:ext cx="66675" cy="109220"/>
            </p14:xfrm>
          </p:contentPart>
        </mc:Choice>
        <mc:Fallback xmlns="">
          <p:pic>
            <p:nvPicPr>
              <p:cNvPr id="26" name="墨迹 25"/>
            </p:nvPicPr>
            <p:blipFill>
              <a:blip r:embed="rId39"/>
            </p:blipFill>
            <p:spPr>
              <a:xfrm>
                <a:off x="8029575" y="2790825"/>
                <a:ext cx="66675" cy="10922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7" name="墨迹 26"/>
              <p14:cNvContentPartPr/>
              <p14:nvPr/>
            </p14:nvContentPartPr>
            <p14:xfrm>
              <a:off x="8415020" y="2933700"/>
              <a:ext cx="138430" cy="233045"/>
            </p14:xfrm>
          </p:contentPart>
        </mc:Choice>
        <mc:Fallback xmlns="">
          <p:pic>
            <p:nvPicPr>
              <p:cNvPr id="27" name="墨迹 26"/>
            </p:nvPicPr>
            <p:blipFill>
              <a:blip r:embed="rId41"/>
            </p:blipFill>
            <p:spPr>
              <a:xfrm>
                <a:off x="8415020" y="2933700"/>
                <a:ext cx="138430" cy="233045"/>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8" name="墨迹 27"/>
              <p14:cNvContentPartPr/>
              <p14:nvPr/>
            </p14:nvContentPartPr>
            <p14:xfrm>
              <a:off x="8567420" y="2833370"/>
              <a:ext cx="76200" cy="180975"/>
            </p14:xfrm>
          </p:contentPart>
        </mc:Choice>
        <mc:Fallback xmlns="">
          <p:pic>
            <p:nvPicPr>
              <p:cNvPr id="28" name="墨迹 27"/>
            </p:nvPicPr>
            <p:blipFill>
              <a:blip r:embed="rId43"/>
            </p:blipFill>
            <p:spPr>
              <a:xfrm>
                <a:off x="8567420" y="2833370"/>
                <a:ext cx="76200" cy="18097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9" name="墨迹 28"/>
              <p14:cNvContentPartPr/>
              <p14:nvPr/>
            </p14:nvContentPartPr>
            <p14:xfrm>
              <a:off x="1819275" y="3295650"/>
              <a:ext cx="3481070" cy="52070"/>
            </p14:xfrm>
          </p:contentPart>
        </mc:Choice>
        <mc:Fallback xmlns="">
          <p:pic>
            <p:nvPicPr>
              <p:cNvPr id="29" name="墨迹 28"/>
            </p:nvPicPr>
            <p:blipFill>
              <a:blip r:embed="rId45"/>
            </p:blipFill>
            <p:spPr>
              <a:xfrm>
                <a:off x="1819275" y="3295650"/>
                <a:ext cx="3481070" cy="5207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0" name="墨迹 29"/>
              <p14:cNvContentPartPr/>
              <p14:nvPr/>
            </p14:nvContentPartPr>
            <p14:xfrm>
              <a:off x="3938270" y="3281045"/>
              <a:ext cx="957580" cy="295275"/>
            </p14:xfrm>
          </p:contentPart>
        </mc:Choice>
        <mc:Fallback xmlns="">
          <p:pic>
            <p:nvPicPr>
              <p:cNvPr id="30" name="墨迹 29"/>
            </p:nvPicPr>
            <p:blipFill>
              <a:blip r:embed="rId47"/>
            </p:blipFill>
            <p:spPr>
              <a:xfrm>
                <a:off x="3938270" y="3281045"/>
                <a:ext cx="957580" cy="29527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1" name="墨迹 30"/>
              <p14:cNvContentPartPr/>
              <p14:nvPr/>
            </p14:nvContentPartPr>
            <p14:xfrm>
              <a:off x="3071495" y="2933700"/>
              <a:ext cx="609600" cy="447675"/>
            </p14:xfrm>
          </p:contentPart>
        </mc:Choice>
        <mc:Fallback xmlns="">
          <p:pic>
            <p:nvPicPr>
              <p:cNvPr id="31" name="墨迹 30"/>
            </p:nvPicPr>
            <p:blipFill>
              <a:blip r:embed="rId49"/>
            </p:blipFill>
            <p:spPr>
              <a:xfrm>
                <a:off x="3071495" y="2933700"/>
                <a:ext cx="609600" cy="44767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3" name="墨迹 32"/>
              <p14:cNvContentPartPr/>
              <p14:nvPr/>
            </p14:nvContentPartPr>
            <p14:xfrm>
              <a:off x="6910070" y="2590800"/>
              <a:ext cx="1557655" cy="423545"/>
            </p14:xfrm>
          </p:contentPart>
        </mc:Choice>
        <mc:Fallback xmlns="">
          <p:pic>
            <p:nvPicPr>
              <p:cNvPr id="33" name="墨迹 32"/>
            </p:nvPicPr>
            <p:blipFill>
              <a:blip r:embed="rId51"/>
            </p:blipFill>
            <p:spPr>
              <a:xfrm>
                <a:off x="6910070" y="2590800"/>
                <a:ext cx="1557655" cy="42354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4" name="墨迹 33"/>
              <p14:cNvContentPartPr/>
              <p14:nvPr/>
            </p14:nvContentPartPr>
            <p14:xfrm>
              <a:off x="7029450" y="2909570"/>
              <a:ext cx="261620" cy="347980"/>
            </p14:xfrm>
          </p:contentPart>
        </mc:Choice>
        <mc:Fallback xmlns="">
          <p:pic>
            <p:nvPicPr>
              <p:cNvPr id="34" name="墨迹 33"/>
            </p:nvPicPr>
            <p:blipFill>
              <a:blip r:embed="rId53"/>
            </p:blipFill>
            <p:spPr>
              <a:xfrm>
                <a:off x="7029450" y="2909570"/>
                <a:ext cx="261620" cy="34798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5" name="墨迹 34"/>
              <p14:cNvContentPartPr/>
              <p14:nvPr/>
            </p14:nvContentPartPr>
            <p14:xfrm>
              <a:off x="7224395" y="2776220"/>
              <a:ext cx="128905" cy="271780"/>
            </p14:xfrm>
          </p:contentPart>
        </mc:Choice>
        <mc:Fallback xmlns="">
          <p:pic>
            <p:nvPicPr>
              <p:cNvPr id="35" name="墨迹 34"/>
            </p:nvPicPr>
            <p:blipFill>
              <a:blip r:embed="rId55"/>
            </p:blipFill>
            <p:spPr>
              <a:xfrm>
                <a:off x="7224395" y="2776220"/>
                <a:ext cx="128905" cy="27178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6" name="墨迹 35"/>
              <p14:cNvContentPartPr/>
              <p14:nvPr/>
            </p14:nvContentPartPr>
            <p14:xfrm>
              <a:off x="6943725" y="2552700"/>
              <a:ext cx="975995" cy="466725"/>
            </p14:xfrm>
          </p:contentPart>
        </mc:Choice>
        <mc:Fallback xmlns="">
          <p:pic>
            <p:nvPicPr>
              <p:cNvPr id="36" name="墨迹 35"/>
            </p:nvPicPr>
            <p:blipFill>
              <a:blip r:embed="rId57"/>
            </p:blipFill>
            <p:spPr>
              <a:xfrm>
                <a:off x="6943725" y="2552700"/>
                <a:ext cx="975995" cy="46672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7" name="墨迹 36"/>
              <p14:cNvContentPartPr/>
              <p14:nvPr/>
            </p14:nvContentPartPr>
            <p14:xfrm>
              <a:off x="6967220" y="3028950"/>
              <a:ext cx="209550" cy="219075"/>
            </p14:xfrm>
          </p:contentPart>
        </mc:Choice>
        <mc:Fallback xmlns="">
          <p:pic>
            <p:nvPicPr>
              <p:cNvPr id="37" name="墨迹 36"/>
            </p:nvPicPr>
            <p:blipFill>
              <a:blip r:embed="rId59"/>
            </p:blipFill>
            <p:spPr>
              <a:xfrm>
                <a:off x="6967220" y="3028950"/>
                <a:ext cx="209550" cy="219075"/>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8" name="墨迹 37"/>
              <p14:cNvContentPartPr/>
              <p14:nvPr/>
            </p14:nvContentPartPr>
            <p14:xfrm>
              <a:off x="6957695" y="3166745"/>
              <a:ext cx="76200" cy="161925"/>
            </p14:xfrm>
          </p:contentPart>
        </mc:Choice>
        <mc:Fallback xmlns="">
          <p:pic>
            <p:nvPicPr>
              <p:cNvPr id="38" name="墨迹 37"/>
            </p:nvPicPr>
            <p:blipFill>
              <a:blip r:embed="rId61"/>
            </p:blipFill>
            <p:spPr>
              <a:xfrm>
                <a:off x="6957695" y="3166745"/>
                <a:ext cx="76200" cy="16192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9" name="墨迹 38"/>
              <p14:cNvContentPartPr/>
              <p14:nvPr/>
            </p14:nvContentPartPr>
            <p14:xfrm>
              <a:off x="7014845" y="2962275"/>
              <a:ext cx="200025" cy="347345"/>
            </p14:xfrm>
          </p:contentPart>
        </mc:Choice>
        <mc:Fallback xmlns="">
          <p:pic>
            <p:nvPicPr>
              <p:cNvPr id="39" name="墨迹 38"/>
            </p:nvPicPr>
            <p:blipFill>
              <a:blip r:embed="rId63"/>
            </p:blipFill>
            <p:spPr>
              <a:xfrm>
                <a:off x="7014845" y="2962275"/>
                <a:ext cx="200025" cy="34734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40" name="墨迹 39"/>
              <p14:cNvContentPartPr/>
              <p14:nvPr/>
            </p14:nvContentPartPr>
            <p14:xfrm>
              <a:off x="7172325" y="2861945"/>
              <a:ext cx="200025" cy="228600"/>
            </p14:xfrm>
          </p:contentPart>
        </mc:Choice>
        <mc:Fallback xmlns="">
          <p:pic>
            <p:nvPicPr>
              <p:cNvPr id="40" name="墨迹 39"/>
            </p:nvPicPr>
            <p:blipFill>
              <a:blip r:embed="rId65"/>
            </p:blipFill>
            <p:spPr>
              <a:xfrm>
                <a:off x="7172325" y="2861945"/>
                <a:ext cx="200025" cy="22860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41" name="墨迹 40"/>
              <p14:cNvContentPartPr/>
              <p14:nvPr/>
            </p14:nvContentPartPr>
            <p14:xfrm>
              <a:off x="7943850" y="2804795"/>
              <a:ext cx="123825" cy="109855"/>
            </p14:xfrm>
          </p:contentPart>
        </mc:Choice>
        <mc:Fallback xmlns="">
          <p:pic>
            <p:nvPicPr>
              <p:cNvPr id="41" name="墨迹 40"/>
            </p:nvPicPr>
            <p:blipFill>
              <a:blip r:embed="rId67"/>
            </p:blipFill>
            <p:spPr>
              <a:xfrm>
                <a:off x="7943850" y="2804795"/>
                <a:ext cx="123825" cy="109855"/>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42" name="墨迹 41"/>
              <p14:cNvContentPartPr/>
              <p14:nvPr/>
            </p14:nvContentPartPr>
            <p14:xfrm>
              <a:off x="8582025" y="2219325"/>
              <a:ext cx="1676400" cy="942975"/>
            </p14:xfrm>
          </p:contentPart>
        </mc:Choice>
        <mc:Fallback xmlns="">
          <p:pic>
            <p:nvPicPr>
              <p:cNvPr id="42" name="墨迹 41"/>
            </p:nvPicPr>
            <p:blipFill>
              <a:blip r:embed="rId69"/>
            </p:blipFill>
            <p:spPr>
              <a:xfrm>
                <a:off x="8582025" y="2219325"/>
                <a:ext cx="1676400" cy="942975"/>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43" name="墨迹 42"/>
              <p14:cNvContentPartPr/>
              <p14:nvPr/>
            </p14:nvContentPartPr>
            <p14:xfrm>
              <a:off x="7938770" y="2461895"/>
              <a:ext cx="866775" cy="123825"/>
            </p14:xfrm>
          </p:contentPart>
        </mc:Choice>
        <mc:Fallback xmlns="">
          <p:pic>
            <p:nvPicPr>
              <p:cNvPr id="43" name="墨迹 42"/>
            </p:nvPicPr>
            <p:blipFill>
              <a:blip r:embed="rId71"/>
            </p:blipFill>
            <p:spPr>
              <a:xfrm>
                <a:off x="7938770" y="2461895"/>
                <a:ext cx="866775" cy="12382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4" name="墨迹 43"/>
              <p14:cNvContentPartPr/>
              <p14:nvPr/>
            </p14:nvContentPartPr>
            <p14:xfrm>
              <a:off x="7833995" y="2286000"/>
              <a:ext cx="285750" cy="347345"/>
            </p14:xfrm>
          </p:contentPart>
        </mc:Choice>
        <mc:Fallback xmlns="">
          <p:pic>
            <p:nvPicPr>
              <p:cNvPr id="44" name="墨迹 43"/>
            </p:nvPicPr>
            <p:blipFill>
              <a:blip r:embed="rId73"/>
            </p:blipFill>
            <p:spPr>
              <a:xfrm>
                <a:off x="7833995" y="2286000"/>
                <a:ext cx="285750" cy="347345"/>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5" name="墨迹 44"/>
              <p14:cNvContentPartPr/>
              <p14:nvPr/>
            </p14:nvContentPartPr>
            <p14:xfrm>
              <a:off x="6938645" y="2466975"/>
              <a:ext cx="1357630" cy="814070"/>
            </p14:xfrm>
          </p:contentPart>
        </mc:Choice>
        <mc:Fallback xmlns="">
          <p:pic>
            <p:nvPicPr>
              <p:cNvPr id="45" name="墨迹 44"/>
            </p:nvPicPr>
            <p:blipFill>
              <a:blip r:embed="rId75"/>
            </p:blipFill>
            <p:spPr>
              <a:xfrm>
                <a:off x="6938645" y="2466975"/>
                <a:ext cx="1357630" cy="81407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6" name="墨迹 45"/>
              <p14:cNvContentPartPr/>
              <p14:nvPr/>
            </p14:nvContentPartPr>
            <p14:xfrm>
              <a:off x="9639300" y="5900420"/>
              <a:ext cx="447675" cy="342900"/>
            </p14:xfrm>
          </p:contentPart>
        </mc:Choice>
        <mc:Fallback xmlns="">
          <p:pic>
            <p:nvPicPr>
              <p:cNvPr id="46" name="墨迹 45"/>
            </p:nvPicPr>
            <p:blipFill>
              <a:blip r:embed="rId77"/>
            </p:blipFill>
            <p:spPr>
              <a:xfrm>
                <a:off x="9639300" y="5900420"/>
                <a:ext cx="447675" cy="34290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7" name="墨迹 46"/>
              <p14:cNvContentPartPr/>
              <p14:nvPr/>
            </p14:nvContentPartPr>
            <p14:xfrm>
              <a:off x="7691120" y="6129020"/>
              <a:ext cx="1314450" cy="357505"/>
            </p14:xfrm>
          </p:contentPart>
        </mc:Choice>
        <mc:Fallback xmlns="">
          <p:pic>
            <p:nvPicPr>
              <p:cNvPr id="47" name="墨迹 46"/>
            </p:nvPicPr>
            <p:blipFill>
              <a:blip r:embed="rId79"/>
            </p:blipFill>
            <p:spPr>
              <a:xfrm>
                <a:off x="7691120" y="6129020"/>
                <a:ext cx="1314450" cy="357505"/>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8" name="墨迹 47"/>
              <p14:cNvContentPartPr/>
              <p14:nvPr/>
            </p14:nvContentPartPr>
            <p14:xfrm>
              <a:off x="8391525" y="5372100"/>
              <a:ext cx="1576070" cy="914400"/>
            </p14:xfrm>
          </p:contentPart>
        </mc:Choice>
        <mc:Fallback xmlns="">
          <p:pic>
            <p:nvPicPr>
              <p:cNvPr id="48" name="墨迹 47"/>
            </p:nvPicPr>
            <p:blipFill>
              <a:blip r:embed="rId81"/>
            </p:blipFill>
            <p:spPr>
              <a:xfrm>
                <a:off x="8391525" y="5372100"/>
                <a:ext cx="1576070" cy="91440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9" name="墨迹 48"/>
              <p14:cNvContentPartPr/>
              <p14:nvPr/>
            </p14:nvContentPartPr>
            <p14:xfrm>
              <a:off x="8672195" y="5300345"/>
              <a:ext cx="9525" cy="360"/>
            </p14:xfrm>
          </p:contentPart>
        </mc:Choice>
        <mc:Fallback xmlns="">
          <p:pic>
            <p:nvPicPr>
              <p:cNvPr id="49" name="墨迹 48"/>
            </p:nvPicPr>
            <p:blipFill>
              <a:blip r:embed="rId83"/>
            </p:blipFill>
            <p:spPr>
              <a:xfrm>
                <a:off x="8672195" y="5300345"/>
                <a:ext cx="9525" cy="36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50" name="墨迹 49"/>
              <p14:cNvContentPartPr/>
              <p14:nvPr/>
            </p14:nvContentPartPr>
            <p14:xfrm>
              <a:off x="8757920" y="5038725"/>
              <a:ext cx="1662430" cy="890270"/>
            </p14:xfrm>
          </p:contentPart>
        </mc:Choice>
        <mc:Fallback xmlns="">
          <p:pic>
            <p:nvPicPr>
              <p:cNvPr id="50" name="墨迹 49"/>
            </p:nvPicPr>
            <p:blipFill>
              <a:blip r:embed="rId85"/>
            </p:blipFill>
            <p:spPr>
              <a:xfrm>
                <a:off x="8757920" y="5038725"/>
                <a:ext cx="1662430" cy="89027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51" name="墨迹 50"/>
              <p14:cNvContentPartPr/>
              <p14:nvPr/>
            </p14:nvContentPartPr>
            <p14:xfrm>
              <a:off x="9119870" y="6329045"/>
              <a:ext cx="2805430" cy="114300"/>
            </p14:xfrm>
          </p:contentPart>
        </mc:Choice>
        <mc:Fallback xmlns="">
          <p:pic>
            <p:nvPicPr>
              <p:cNvPr id="51" name="墨迹 50"/>
            </p:nvPicPr>
            <p:blipFill>
              <a:blip r:embed="rId87"/>
            </p:blipFill>
            <p:spPr>
              <a:xfrm>
                <a:off x="9119870" y="6329045"/>
                <a:ext cx="2805430" cy="11430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52" name="墨迹 51"/>
              <p14:cNvContentPartPr/>
              <p14:nvPr/>
            </p14:nvContentPartPr>
            <p14:xfrm>
              <a:off x="7686675" y="6576695"/>
              <a:ext cx="2152650" cy="147955"/>
            </p14:xfrm>
          </p:contentPart>
        </mc:Choice>
        <mc:Fallback xmlns="">
          <p:pic>
            <p:nvPicPr>
              <p:cNvPr id="52" name="墨迹 51"/>
            </p:nvPicPr>
            <p:blipFill>
              <a:blip r:embed="rId89"/>
            </p:blipFill>
            <p:spPr>
              <a:xfrm>
                <a:off x="7686675" y="6576695"/>
                <a:ext cx="2152650" cy="14795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53" name="墨迹 52"/>
              <p14:cNvContentPartPr/>
              <p14:nvPr/>
            </p14:nvContentPartPr>
            <p14:xfrm>
              <a:off x="7820025" y="5767070"/>
              <a:ext cx="623570" cy="85725"/>
            </p14:xfrm>
          </p:contentPart>
        </mc:Choice>
        <mc:Fallback xmlns="">
          <p:pic>
            <p:nvPicPr>
              <p:cNvPr id="53" name="墨迹 52"/>
            </p:nvPicPr>
            <p:blipFill>
              <a:blip r:embed="rId91"/>
            </p:blipFill>
            <p:spPr>
              <a:xfrm>
                <a:off x="7820025" y="5767070"/>
                <a:ext cx="623570" cy="85725"/>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4" name="墨迹 53"/>
              <p14:cNvContentPartPr/>
              <p14:nvPr/>
            </p14:nvContentPartPr>
            <p14:xfrm>
              <a:off x="11258550" y="5509895"/>
              <a:ext cx="518795" cy="33655"/>
            </p14:xfrm>
          </p:contentPart>
        </mc:Choice>
        <mc:Fallback xmlns="">
          <p:pic>
            <p:nvPicPr>
              <p:cNvPr id="54" name="墨迹 53"/>
            </p:nvPicPr>
            <p:blipFill>
              <a:blip r:embed="rId93"/>
            </p:blipFill>
            <p:spPr>
              <a:xfrm>
                <a:off x="11258550" y="5509895"/>
                <a:ext cx="518795" cy="33655"/>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5" name="墨迹 54"/>
              <p14:cNvContentPartPr/>
              <p14:nvPr/>
            </p14:nvContentPartPr>
            <p14:xfrm>
              <a:off x="61595" y="5681345"/>
              <a:ext cx="1167130" cy="1033780"/>
            </p14:xfrm>
          </p:contentPart>
        </mc:Choice>
        <mc:Fallback xmlns="">
          <p:pic>
            <p:nvPicPr>
              <p:cNvPr id="55" name="墨迹 54"/>
            </p:nvPicPr>
            <p:blipFill>
              <a:blip r:embed="rId95"/>
            </p:blipFill>
            <p:spPr>
              <a:xfrm>
                <a:off x="61595" y="5681345"/>
                <a:ext cx="1167130" cy="103378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6" name="墨迹 55"/>
              <p14:cNvContentPartPr/>
              <p14:nvPr/>
            </p14:nvContentPartPr>
            <p14:xfrm>
              <a:off x="1704975" y="5391150"/>
              <a:ext cx="876300" cy="528320"/>
            </p14:xfrm>
          </p:contentPart>
        </mc:Choice>
        <mc:Fallback xmlns="">
          <p:pic>
            <p:nvPicPr>
              <p:cNvPr id="56" name="墨迹 55"/>
            </p:nvPicPr>
            <p:blipFill>
              <a:blip r:embed="rId97"/>
            </p:blipFill>
            <p:spPr>
              <a:xfrm>
                <a:off x="1704975" y="5391150"/>
                <a:ext cx="876300" cy="52832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7" name="墨迹 56"/>
              <p14:cNvContentPartPr/>
              <p14:nvPr/>
            </p14:nvContentPartPr>
            <p14:xfrm>
              <a:off x="3133725" y="5547995"/>
              <a:ext cx="504825" cy="323850"/>
            </p14:xfrm>
          </p:contentPart>
        </mc:Choice>
        <mc:Fallback xmlns="">
          <p:pic>
            <p:nvPicPr>
              <p:cNvPr id="57" name="墨迹 56"/>
            </p:nvPicPr>
            <p:blipFill>
              <a:blip r:embed="rId99"/>
            </p:blipFill>
            <p:spPr>
              <a:xfrm>
                <a:off x="3133725" y="5547995"/>
                <a:ext cx="504825" cy="32385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8" name="墨迹 57"/>
              <p14:cNvContentPartPr/>
              <p14:nvPr/>
            </p14:nvContentPartPr>
            <p14:xfrm>
              <a:off x="3619500" y="5534025"/>
              <a:ext cx="52070" cy="99695"/>
            </p14:xfrm>
          </p:contentPart>
        </mc:Choice>
        <mc:Fallback xmlns="">
          <p:pic>
            <p:nvPicPr>
              <p:cNvPr id="58" name="墨迹 57"/>
            </p:nvPicPr>
            <p:blipFill>
              <a:blip r:embed="rId101"/>
            </p:blipFill>
            <p:spPr>
              <a:xfrm>
                <a:off x="3619500" y="5534025"/>
                <a:ext cx="52070" cy="99695"/>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9" name="墨迹 58"/>
              <p14:cNvContentPartPr/>
              <p14:nvPr/>
            </p14:nvContentPartPr>
            <p14:xfrm>
              <a:off x="3686175" y="5481320"/>
              <a:ext cx="76200" cy="1000125"/>
            </p14:xfrm>
          </p:contentPart>
        </mc:Choice>
        <mc:Fallback xmlns="">
          <p:pic>
            <p:nvPicPr>
              <p:cNvPr id="59" name="墨迹 58"/>
            </p:nvPicPr>
            <p:blipFill>
              <a:blip r:embed="rId103"/>
            </p:blipFill>
            <p:spPr>
              <a:xfrm>
                <a:off x="3686175" y="5481320"/>
                <a:ext cx="76200" cy="1000125"/>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60" name="墨迹 59"/>
              <p14:cNvContentPartPr/>
              <p14:nvPr/>
            </p14:nvContentPartPr>
            <p14:xfrm>
              <a:off x="3619500" y="6271895"/>
              <a:ext cx="233045" cy="266700"/>
            </p14:xfrm>
          </p:contentPart>
        </mc:Choice>
        <mc:Fallback xmlns="">
          <p:pic>
            <p:nvPicPr>
              <p:cNvPr id="60" name="墨迹 59"/>
            </p:nvPicPr>
            <p:blipFill>
              <a:blip r:embed="rId105"/>
            </p:blipFill>
            <p:spPr>
              <a:xfrm>
                <a:off x="3619500" y="6271895"/>
                <a:ext cx="233045" cy="26670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61" name="墨迹 60"/>
              <p14:cNvContentPartPr/>
              <p14:nvPr/>
            </p14:nvContentPartPr>
            <p14:xfrm>
              <a:off x="3804920" y="5429250"/>
              <a:ext cx="9525" cy="360"/>
            </p14:xfrm>
          </p:contentPart>
        </mc:Choice>
        <mc:Fallback xmlns="">
          <p:pic>
            <p:nvPicPr>
              <p:cNvPr id="61" name="墨迹 60"/>
            </p:nvPicPr>
            <p:blipFill>
              <a:blip r:embed="rId83"/>
            </p:blipFill>
            <p:spPr>
              <a:xfrm>
                <a:off x="3804920" y="5429250"/>
                <a:ext cx="9525" cy="36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62" name="墨迹 61"/>
              <p14:cNvContentPartPr/>
              <p14:nvPr/>
            </p14:nvContentPartPr>
            <p14:xfrm>
              <a:off x="3781425" y="5062220"/>
              <a:ext cx="19050" cy="438150"/>
            </p14:xfrm>
          </p:contentPart>
        </mc:Choice>
        <mc:Fallback xmlns="">
          <p:pic>
            <p:nvPicPr>
              <p:cNvPr id="62" name="墨迹 61"/>
            </p:nvPicPr>
            <p:blipFill>
              <a:blip r:embed="rId108"/>
            </p:blipFill>
            <p:spPr>
              <a:xfrm>
                <a:off x="3781425" y="5062220"/>
                <a:ext cx="19050" cy="43815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63" name="墨迹 62"/>
              <p14:cNvContentPartPr/>
              <p14:nvPr/>
            </p14:nvContentPartPr>
            <p14:xfrm>
              <a:off x="4538345" y="5857875"/>
              <a:ext cx="509905" cy="185420"/>
            </p14:xfrm>
          </p:contentPart>
        </mc:Choice>
        <mc:Fallback xmlns="">
          <p:pic>
            <p:nvPicPr>
              <p:cNvPr id="63" name="墨迹 62"/>
            </p:nvPicPr>
            <p:blipFill>
              <a:blip r:embed="rId110"/>
            </p:blipFill>
            <p:spPr>
              <a:xfrm>
                <a:off x="4538345" y="5857875"/>
                <a:ext cx="509905" cy="18542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64" name="墨迹 63"/>
              <p14:cNvContentPartPr/>
              <p14:nvPr/>
            </p14:nvContentPartPr>
            <p14:xfrm>
              <a:off x="5029200" y="5629275"/>
              <a:ext cx="566420" cy="166370"/>
            </p14:xfrm>
          </p:contentPart>
        </mc:Choice>
        <mc:Fallback xmlns="">
          <p:pic>
            <p:nvPicPr>
              <p:cNvPr id="64" name="墨迹 63"/>
            </p:nvPicPr>
            <p:blipFill>
              <a:blip r:embed="rId112"/>
            </p:blipFill>
            <p:spPr>
              <a:xfrm>
                <a:off x="5029200" y="5629275"/>
                <a:ext cx="566420" cy="16637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5" name="墨迹 64"/>
              <p14:cNvContentPartPr/>
              <p14:nvPr/>
            </p14:nvContentPartPr>
            <p14:xfrm>
              <a:off x="4838700" y="5505450"/>
              <a:ext cx="457200" cy="361950"/>
            </p14:xfrm>
          </p:contentPart>
        </mc:Choice>
        <mc:Fallback xmlns="">
          <p:pic>
            <p:nvPicPr>
              <p:cNvPr id="65" name="墨迹 64"/>
            </p:nvPicPr>
            <p:blipFill>
              <a:blip r:embed="rId114"/>
            </p:blipFill>
            <p:spPr>
              <a:xfrm>
                <a:off x="4838700" y="5505450"/>
                <a:ext cx="457200" cy="36195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6" name="墨迹 65"/>
              <p14:cNvContentPartPr/>
              <p14:nvPr/>
            </p14:nvContentPartPr>
            <p14:xfrm>
              <a:off x="5238750" y="5534025"/>
              <a:ext cx="109220" cy="128270"/>
            </p14:xfrm>
          </p:contentPart>
        </mc:Choice>
        <mc:Fallback xmlns="">
          <p:pic>
            <p:nvPicPr>
              <p:cNvPr id="66" name="墨迹 65"/>
            </p:nvPicPr>
            <p:blipFill>
              <a:blip r:embed="rId116"/>
            </p:blipFill>
            <p:spPr>
              <a:xfrm>
                <a:off x="5238750" y="5534025"/>
                <a:ext cx="109220" cy="12827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7" name="墨迹 66"/>
              <p14:cNvContentPartPr/>
              <p14:nvPr/>
            </p14:nvContentPartPr>
            <p14:xfrm>
              <a:off x="6938645" y="6062345"/>
              <a:ext cx="304800" cy="238125"/>
            </p14:xfrm>
          </p:contentPart>
        </mc:Choice>
        <mc:Fallback xmlns="">
          <p:pic>
            <p:nvPicPr>
              <p:cNvPr id="67" name="墨迹 66"/>
            </p:nvPicPr>
            <p:blipFill>
              <a:blip r:embed="rId118"/>
            </p:blipFill>
            <p:spPr>
              <a:xfrm>
                <a:off x="6938645" y="6062345"/>
                <a:ext cx="304800" cy="238125"/>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8" name="墨迹 67"/>
              <p14:cNvContentPartPr/>
              <p14:nvPr/>
            </p14:nvContentPartPr>
            <p14:xfrm>
              <a:off x="6276975" y="5762625"/>
              <a:ext cx="366395" cy="133350"/>
            </p14:xfrm>
          </p:contentPart>
        </mc:Choice>
        <mc:Fallback xmlns="">
          <p:pic>
            <p:nvPicPr>
              <p:cNvPr id="68" name="墨迹 67"/>
            </p:nvPicPr>
            <p:blipFill>
              <a:blip r:embed="rId120"/>
            </p:blipFill>
            <p:spPr>
              <a:xfrm>
                <a:off x="6276975" y="5762625"/>
                <a:ext cx="366395" cy="13335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9" name="墨迹 68"/>
              <p14:cNvContentPartPr/>
              <p14:nvPr/>
            </p14:nvContentPartPr>
            <p14:xfrm>
              <a:off x="7176770" y="6157595"/>
              <a:ext cx="76200" cy="5080"/>
            </p14:xfrm>
          </p:contentPart>
        </mc:Choice>
        <mc:Fallback xmlns="">
          <p:pic>
            <p:nvPicPr>
              <p:cNvPr id="69" name="墨迹 68"/>
            </p:nvPicPr>
            <p:blipFill>
              <a:blip r:embed="rId122"/>
            </p:blipFill>
            <p:spPr>
              <a:xfrm>
                <a:off x="7176770" y="6157595"/>
                <a:ext cx="76200" cy="508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70" name="墨迹 69"/>
              <p14:cNvContentPartPr/>
              <p14:nvPr/>
            </p14:nvContentPartPr>
            <p14:xfrm>
              <a:off x="7195820" y="6100445"/>
              <a:ext cx="123825" cy="176530"/>
            </p14:xfrm>
          </p:contentPart>
        </mc:Choice>
        <mc:Fallback xmlns="">
          <p:pic>
            <p:nvPicPr>
              <p:cNvPr id="70" name="墨迹 69"/>
            </p:nvPicPr>
            <p:blipFill>
              <a:blip r:embed="rId124"/>
            </p:blipFill>
            <p:spPr>
              <a:xfrm>
                <a:off x="7195820" y="6100445"/>
                <a:ext cx="123825" cy="17653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71" name="墨迹 70"/>
              <p14:cNvContentPartPr/>
              <p14:nvPr/>
            </p14:nvContentPartPr>
            <p14:xfrm>
              <a:off x="7262495" y="6024245"/>
              <a:ext cx="76200" cy="295275"/>
            </p14:xfrm>
          </p:contentPart>
        </mc:Choice>
        <mc:Fallback xmlns="">
          <p:pic>
            <p:nvPicPr>
              <p:cNvPr id="71" name="墨迹 70"/>
            </p:nvPicPr>
            <p:blipFill>
              <a:blip r:embed="rId126"/>
            </p:blipFill>
            <p:spPr>
              <a:xfrm>
                <a:off x="7262495" y="6024245"/>
                <a:ext cx="76200" cy="295275"/>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72" name="墨迹 71"/>
              <p14:cNvContentPartPr/>
              <p14:nvPr/>
            </p14:nvContentPartPr>
            <p14:xfrm>
              <a:off x="6543675" y="5819775"/>
              <a:ext cx="394970" cy="328295"/>
            </p14:xfrm>
          </p:contentPart>
        </mc:Choice>
        <mc:Fallback xmlns="">
          <p:pic>
            <p:nvPicPr>
              <p:cNvPr id="72" name="墨迹 71"/>
            </p:nvPicPr>
            <p:blipFill>
              <a:blip r:embed="rId128"/>
            </p:blipFill>
            <p:spPr>
              <a:xfrm>
                <a:off x="6543675" y="5819775"/>
                <a:ext cx="394970" cy="328295"/>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73" name="墨迹 72"/>
              <p14:cNvContentPartPr/>
              <p14:nvPr/>
            </p14:nvContentPartPr>
            <p14:xfrm>
              <a:off x="6543675" y="5495925"/>
              <a:ext cx="490220" cy="290195"/>
            </p14:xfrm>
          </p:contentPart>
        </mc:Choice>
        <mc:Fallback xmlns="">
          <p:pic>
            <p:nvPicPr>
              <p:cNvPr id="73" name="墨迹 72"/>
            </p:nvPicPr>
            <p:blipFill>
              <a:blip r:embed="rId130"/>
            </p:blipFill>
            <p:spPr>
              <a:xfrm>
                <a:off x="6543675" y="5495925"/>
                <a:ext cx="490220" cy="290195"/>
              </a:xfrm>
              <a:prstGeom prst="rect"/>
            </p:spPr>
          </p:pic>
        </mc:Fallback>
      </mc:AlternateContent>
    </p:spTree>
    <p:custDataLst>
      <p:tags r:id="rId13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2" name="矩形 31"/>
          <p:cNvSpPr/>
          <p:nvPr>
            <p:custDataLst>
              <p:tags r:id="rId1"/>
            </p:custDataLst>
          </p:nvPr>
        </p:nvSpPr>
        <p:spPr>
          <a:xfrm>
            <a:off x="687363" y="225699"/>
            <a:ext cx="1497965" cy="398780"/>
          </a:xfrm>
          <a:prstGeom prst="rect">
            <a:avLst/>
          </a:prstGeom>
        </p:spPr>
        <p:txBody>
          <a:bodyPr wrap="none">
            <a:spAutoFit/>
          </a:bodyPr>
          <a:p>
            <a:pPr lvl="0" algn="l">
              <a:spcBef>
                <a:spcPct val="30000"/>
              </a:spcBef>
            </a:pPr>
            <a:r>
              <a:rPr lang="en-US" sz="2000" b="1" dirty="0">
                <a:latin typeface="华文楷体" panose="02010600040101010101" pitchFamily="2" charset="-122"/>
                <a:ea typeface="华文楷体" panose="02010600040101010101" pitchFamily="2" charset="-122"/>
                <a:sym typeface="+mn-ea"/>
              </a:rPr>
              <a:t>8.6</a:t>
            </a:r>
            <a:r>
              <a:rPr lang="zh-CN" altLang="en-US" sz="2000" b="1" dirty="0">
                <a:latin typeface="华文楷体" panose="02010600040101010101" pitchFamily="2" charset="-122"/>
                <a:ea typeface="华文楷体" panose="02010600040101010101" pitchFamily="2" charset="-122"/>
                <a:sym typeface="+mn-ea"/>
              </a:rPr>
              <a:t>全局优化</a:t>
            </a:r>
            <a:endParaRPr lang="zh-CN" altLang="en-US" sz="2000" b="1" dirty="0">
              <a:latin typeface="华文楷体" panose="02010600040101010101" pitchFamily="2" charset="-122"/>
              <a:ea typeface="华文楷体" panose="02010600040101010101" pitchFamily="2" charset="-122"/>
            </a:endParaRPr>
          </a:p>
        </p:txBody>
      </p:sp>
      <p:sp>
        <p:nvSpPr>
          <p:cNvPr id="2" name="文本框 1"/>
          <p:cNvSpPr txBox="1"/>
          <p:nvPr/>
        </p:nvSpPr>
        <p:spPr>
          <a:xfrm>
            <a:off x="321310" y="624205"/>
            <a:ext cx="5528945" cy="368300"/>
          </a:xfrm>
          <a:prstGeom prst="rect">
            <a:avLst/>
          </a:prstGeom>
          <a:noFill/>
        </p:spPr>
        <p:txBody>
          <a:bodyPr wrap="square" rtlCol="0" anchor="t">
            <a:spAutoFit/>
          </a:bodyPr>
          <a:p>
            <a:pPr marL="0" indent="0" algn="l" fontAlgn="auto">
              <a:lnSpc>
                <a:spcPct val="100000"/>
              </a:lnSpc>
              <a:buClr>
                <a:schemeClr val="tx1"/>
              </a:buClr>
              <a:buNone/>
              <a:defRPr/>
            </a:pPr>
            <a:r>
              <a:rPr lang="zh-CN" altLang="en-US" b="1" dirty="0">
                <a:latin typeface="Calibri" panose="020F0502020204030204" charset="0"/>
                <a:ea typeface="华文楷体" panose="02010600040101010101" pitchFamily="2" charset="-122"/>
                <a:cs typeface="华文楷体" panose="02010600040101010101" pitchFamily="2" charset="-122"/>
                <a:sym typeface="+mn-ea"/>
              </a:rPr>
              <a:t>③</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代码移动</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0" name="文本框 9"/>
          <p:cNvSpPr txBox="1"/>
          <p:nvPr>
            <p:custDataLst>
              <p:tags r:id="rId2"/>
            </p:custDataLst>
          </p:nvPr>
        </p:nvSpPr>
        <p:spPr>
          <a:xfrm>
            <a:off x="406400" y="992505"/>
            <a:ext cx="6096000" cy="2030095"/>
          </a:xfrm>
          <a:prstGeom prst="rect">
            <a:avLst/>
          </a:prstGeom>
          <a:noFill/>
        </p:spPr>
        <p:txBody>
          <a:bodyPr wrap="square" rtlCol="0" anchor="t">
            <a:spAutoFit/>
          </a:bodyPr>
          <a:p>
            <a:pPr marL="0" indent="0" fontAlgn="auto">
              <a:lnSpc>
                <a:spcPct val="100000"/>
              </a:lnSpc>
              <a:buClrTx/>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代码移动算法</a:t>
            </a:r>
            <a:endPar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fontAlgn="auto">
              <a:lnSpc>
                <a:spcPct val="100000"/>
              </a:lnSpc>
              <a:buClrTx/>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输入：循环</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L</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err="1">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ud</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链、支配结点信息</a:t>
            </a:r>
            <a:endParaRPr lang="en-US" altLang="zh-CN"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输出：修改后的循环</a:t>
            </a:r>
            <a:endPar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方法：</a:t>
            </a:r>
            <a:endPar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None/>
              <a:defRPr/>
            </a:pP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1. </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寻找</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循环不变计算</a:t>
            </a:r>
            <a:endPar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None/>
              <a:defRPr/>
            </a:pP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2. </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对于步骤</a:t>
            </a: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(1)</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中找到的每个循环不变计算，检查是否满足上面的</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三个条件</a:t>
            </a:r>
            <a:endPar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None/>
              <a:defRPr/>
            </a:pP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3. </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按照循环不变计算找出的次序，把所找到的满足上述条件的循环不变计算外提到前置首结点中。</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如果循环不变计算有分量在循环中定值，只有将定值点外提后，该循环不变计算才可以外提</a:t>
            </a:r>
            <a:endPar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pic>
        <p:nvPicPr>
          <p:cNvPr id="3" name="图片 2"/>
          <p:cNvPicPr>
            <a:picLocks noChangeAspect="1"/>
          </p:cNvPicPr>
          <p:nvPr>
            <p:custDataLst>
              <p:tags r:id="rId3"/>
            </p:custDataLst>
          </p:nvPr>
        </p:nvPicPr>
        <p:blipFill>
          <a:blip r:embed="rId4"/>
          <a:stretch>
            <a:fillRect/>
          </a:stretch>
        </p:blipFill>
        <p:spPr>
          <a:xfrm>
            <a:off x="6942455" y="97790"/>
            <a:ext cx="4582160" cy="2129155"/>
          </a:xfrm>
          <a:prstGeom prst="rect">
            <a:avLst/>
          </a:prstGeom>
        </p:spPr>
      </p:pic>
      <p:sp>
        <p:nvSpPr>
          <p:cNvPr id="4" name="文本框 3"/>
          <p:cNvSpPr txBox="1"/>
          <p:nvPr/>
        </p:nvSpPr>
        <p:spPr>
          <a:xfrm>
            <a:off x="321310" y="3022600"/>
            <a:ext cx="7010400" cy="947420"/>
          </a:xfrm>
          <a:prstGeom prst="rect">
            <a:avLst/>
          </a:prstGeom>
          <a:noFill/>
        </p:spPr>
        <p:txBody>
          <a:bodyPr wrap="square" rtlCol="0" anchor="t">
            <a:noAutofit/>
          </a:bodyPr>
          <a:p>
            <a:pPr marL="0" indent="0" algn="l" fontAlgn="auto">
              <a:lnSpc>
                <a:spcPct val="100000"/>
              </a:lnSpc>
              <a:buClr>
                <a:schemeClr val="tx1"/>
              </a:buClr>
              <a:buNone/>
              <a:defRPr/>
            </a:pPr>
            <a:r>
              <a:rPr lang="zh-CN" altLang="en-US" b="1" dirty="0">
                <a:latin typeface="Calibri" panose="020F0502020204030204" charset="0"/>
                <a:ea typeface="华文楷体" panose="02010600040101010101" pitchFamily="2" charset="-122"/>
                <a:cs typeface="华文楷体" panose="02010600040101010101" pitchFamily="2" charset="-122"/>
                <a:sym typeface="+mn-ea"/>
              </a:rPr>
              <a:t>④</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强度削弱</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algn="l" fontAlgn="auto">
              <a:lnSpc>
                <a:spcPct val="100000"/>
              </a:lnSpc>
              <a:buClr>
                <a:schemeClr val="tx1"/>
              </a:buClr>
              <a:buNone/>
              <a:defRPr/>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基本归纳变量：</a:t>
            </a:r>
            <a:r>
              <a:rPr lang="en-US" altLang="zh-CN" b="1" i="1" dirty="0" err="1">
                <a:solidFill>
                  <a:srgbClr val="FF0000"/>
                </a:solidFill>
                <a:latin typeface="Times New Roman" panose="02020603050405020304" pitchFamily="18" charset="0"/>
                <a:cs typeface="Times New Roman" panose="02020603050405020304" pitchFamily="18" charset="0"/>
                <a:sym typeface="+mn-ea"/>
              </a:rPr>
              <a:t>i</a:t>
            </a:r>
            <a:r>
              <a:rPr lang="en-US" altLang="zh-CN" b="1" dirty="0">
                <a:solidFill>
                  <a:srgbClr val="FF0000"/>
                </a:solidFill>
                <a:latin typeface="Times New Roman" panose="02020603050405020304" pitchFamily="18" charset="0"/>
                <a:cs typeface="Times New Roman" panose="02020603050405020304" pitchFamily="18" charset="0"/>
                <a:sym typeface="+mn-ea"/>
              </a:rPr>
              <a:t> =</a:t>
            </a:r>
            <a:r>
              <a:rPr lang="en-US" altLang="zh-CN" b="1" i="1" dirty="0" err="1">
                <a:solidFill>
                  <a:srgbClr val="FF0000"/>
                </a:solidFill>
                <a:latin typeface="Times New Roman" panose="02020603050405020304" pitchFamily="18" charset="0"/>
                <a:cs typeface="Times New Roman" panose="02020603050405020304" pitchFamily="18" charset="0"/>
                <a:sym typeface="+mn-ea"/>
              </a:rPr>
              <a:t>i</a:t>
            </a:r>
            <a:r>
              <a:rPr lang="en-US" altLang="zh-CN" b="1" dirty="0" err="1">
                <a:solidFill>
                  <a:srgbClr val="FF0000"/>
                </a:solidFill>
                <a:latin typeface="Times New Roman" panose="02020603050405020304" pitchFamily="18" charset="0"/>
                <a:cs typeface="Times New Roman" panose="02020603050405020304" pitchFamily="18" charset="0"/>
                <a:sym typeface="+mn-ea"/>
              </a:rPr>
              <a:t>+</a:t>
            </a:r>
            <a:r>
              <a:rPr lang="en-US" altLang="zh-CN" b="1" i="1" dirty="0" err="1">
                <a:solidFill>
                  <a:srgbClr val="FF0000"/>
                </a:solidFill>
                <a:latin typeface="Times New Roman" panose="02020603050405020304" pitchFamily="18" charset="0"/>
                <a:cs typeface="Times New Roman" panose="02020603050405020304" pitchFamily="18" charset="0"/>
                <a:sym typeface="+mn-ea"/>
              </a:rPr>
              <a:t>c</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algn="l" fontAlgn="auto">
              <a:lnSpc>
                <a:spcPct val="100000"/>
              </a:lnSpc>
              <a:buClr>
                <a:schemeClr val="tx1"/>
              </a:buClr>
              <a:buNone/>
              <a:defRPr/>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归纳变量：</a:t>
            </a:r>
            <a:r>
              <a:rPr lang="en-US" altLang="zh-CN" b="1" i="1" dirty="0">
                <a:solidFill>
                  <a:srgbClr val="FF0000"/>
                </a:solidFill>
                <a:latin typeface="Times New Roman" panose="02020603050405020304" pitchFamily="18" charset="0"/>
                <a:cs typeface="Times New Roman" panose="02020603050405020304" pitchFamily="18" charset="0"/>
                <a:sym typeface="+mn-ea"/>
              </a:rPr>
              <a:t>j </a:t>
            </a:r>
            <a:r>
              <a:rPr lang="en-US" altLang="zh-CN" b="1" dirty="0">
                <a:solidFill>
                  <a:srgbClr val="FF0000"/>
                </a:solidFill>
                <a:latin typeface="Times New Roman" panose="02020603050405020304" pitchFamily="18" charset="0"/>
                <a:cs typeface="Times New Roman" panose="02020603050405020304" pitchFamily="18" charset="0"/>
                <a:sym typeface="+mn-ea"/>
              </a:rPr>
              <a:t>= </a:t>
            </a:r>
            <a:r>
              <a:rPr lang="en-US" altLang="zh-CN" b="1" i="1" dirty="0" err="1">
                <a:solidFill>
                  <a:srgbClr val="FF0000"/>
                </a:solidFill>
                <a:latin typeface="Times New Roman" panose="02020603050405020304" pitchFamily="18" charset="0"/>
                <a:cs typeface="Times New Roman" panose="02020603050405020304" pitchFamily="18" charset="0"/>
                <a:sym typeface="+mn-ea"/>
              </a:rPr>
              <a:t>c</a:t>
            </a:r>
            <a:r>
              <a:rPr lang="en-US" altLang="zh-CN" b="1" dirty="0" err="1">
                <a:solidFill>
                  <a:srgbClr val="FF0000"/>
                </a:solidFill>
                <a:latin typeface="Times New Roman" panose="02020603050405020304" pitchFamily="18" charset="0"/>
                <a:cs typeface="Times New Roman" panose="02020603050405020304" pitchFamily="18" charset="0"/>
                <a:sym typeface="+mn-ea"/>
              </a:rPr>
              <a:t>×</a:t>
            </a:r>
            <a:r>
              <a:rPr lang="en-US" altLang="zh-CN" b="1" i="1" dirty="0" err="1">
                <a:solidFill>
                  <a:srgbClr val="FF0000"/>
                </a:solidFill>
                <a:latin typeface="Times New Roman" panose="02020603050405020304" pitchFamily="18" charset="0"/>
                <a:cs typeface="Times New Roman" panose="02020603050405020304" pitchFamily="18" charset="0"/>
                <a:sym typeface="+mn-ea"/>
              </a:rPr>
              <a:t>i</a:t>
            </a:r>
            <a:r>
              <a:rPr lang="en-US" altLang="zh-CN" b="1" dirty="0" err="1">
                <a:solidFill>
                  <a:srgbClr val="FF0000"/>
                </a:solidFill>
                <a:latin typeface="Times New Roman" panose="02020603050405020304" pitchFamily="18" charset="0"/>
                <a:cs typeface="Times New Roman" panose="02020603050405020304" pitchFamily="18" charset="0"/>
                <a:sym typeface="+mn-ea"/>
              </a:rPr>
              <a:t>+</a:t>
            </a:r>
            <a:r>
              <a:rPr lang="en-US" altLang="zh-CN" b="1" i="1" dirty="0" err="1">
                <a:solidFill>
                  <a:srgbClr val="FF0000"/>
                </a:solidFill>
                <a:latin typeface="Times New Roman" panose="02020603050405020304" pitchFamily="18" charset="0"/>
                <a:cs typeface="Times New Roman" panose="02020603050405020304" pitchFamily="18" charset="0"/>
                <a:sym typeface="+mn-ea"/>
              </a:rPr>
              <a:t>d</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，j属于i族，与j相关联的三元组是( i, c, d ) </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5" name="文本框 14"/>
          <p:cNvSpPr txBox="1"/>
          <p:nvPr>
            <p:custDataLst>
              <p:tags r:id="rId5"/>
            </p:custDataLst>
          </p:nvPr>
        </p:nvSpPr>
        <p:spPr>
          <a:xfrm>
            <a:off x="3819525" y="325120"/>
            <a:ext cx="2682875" cy="1383665"/>
          </a:xfrm>
          <a:prstGeom prst="rect">
            <a:avLst/>
          </a:prstGeom>
          <a:noFill/>
        </p:spPr>
        <p:txBody>
          <a:bodyPr wrap="square" rtlCol="0" anchor="t">
            <a:spAutoFit/>
          </a:bodyPr>
          <a:p>
            <a:pPr marL="0" indent="0" algn="l" fontAlgn="auto">
              <a:lnSpc>
                <a:spcPct val="100000"/>
              </a:lnSpc>
              <a:buClr>
                <a:schemeClr val="tx1"/>
              </a:buClr>
              <a:buNone/>
              <a:defRPr/>
            </a:pP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 s : x = y + z 移动的条件：</a:t>
            </a:r>
            <a:endPar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algn="l" fontAlgn="auto">
              <a:lnSpc>
                <a:spcPct val="100000"/>
              </a:lnSpc>
              <a:buClr>
                <a:schemeClr val="tx1"/>
              </a:buClr>
              <a:buNone/>
              <a:defRPr/>
            </a:pP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①s所在的基本块是循环所有</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出口结点</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(有后继结点在循环外的结点)的</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支配结点</a:t>
            </a:r>
            <a:endPar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algn="l" fontAlgn="auto">
              <a:lnSpc>
                <a:spcPct val="100000"/>
              </a:lnSpc>
              <a:buClr>
                <a:schemeClr val="tx1"/>
              </a:buClr>
              <a:buNone/>
              <a:defRPr/>
            </a:pP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②循环中</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没有其它语句对x赋值</a:t>
            </a:r>
            <a:endPar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algn="l" fontAlgn="auto">
              <a:lnSpc>
                <a:spcPct val="100000"/>
              </a:lnSpc>
              <a:buClr>
                <a:schemeClr val="tx1"/>
              </a:buClr>
              <a:buNone/>
              <a:defRPr/>
            </a:pP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③循环中</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对x的引用仅由s到达</a:t>
            </a:r>
            <a:endPar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5" name="文本框 4"/>
          <p:cNvSpPr txBox="1"/>
          <p:nvPr/>
        </p:nvSpPr>
        <p:spPr>
          <a:xfrm>
            <a:off x="241935" y="3888740"/>
            <a:ext cx="4707890" cy="2849245"/>
          </a:xfrm>
          <a:prstGeom prst="rect">
            <a:avLst/>
          </a:prstGeom>
          <a:noFill/>
        </p:spPr>
        <p:txBody>
          <a:bodyPr wrap="square" rtlCol="0" anchor="t">
            <a:noAutofit/>
          </a:bodyPr>
          <a:p>
            <a:pPr marL="0" indent="0" fontAlgn="auto">
              <a:lnSpc>
                <a:spcPct val="100000"/>
              </a:lnSpc>
              <a:buClrTx/>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输入：带有循环不变计算信息和到达定值信息的循环</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L</a:t>
            </a: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a:t>
            </a:r>
            <a:endPar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输出：一组归纳变量（三元组的形式）</a:t>
            </a:r>
            <a:endPar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方法：</a:t>
            </a:r>
            <a:endPar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None/>
              <a:defRPr/>
            </a:pP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1. </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扫描</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L</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的语句，找出所有</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基本归纳变量</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endPar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0" fontAlgn="auto">
              <a:lnSpc>
                <a:spcPct val="100000"/>
              </a:lnSpc>
              <a:buNone/>
              <a:defRPr/>
            </a:pPr>
            <a:r>
              <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2: </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寻找</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L</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中</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只有一次定值</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的变量</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k</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，满足</a:t>
            </a:r>
            <a:r>
              <a:rPr lang="en-US" altLang="zh-CN" sz="14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k</a:t>
            </a:r>
            <a:r>
              <a:rPr lang="en-US" altLang="zh-CN" sz="14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sz="14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c′</a:t>
            </a:r>
            <a:r>
              <a:rPr lang="en-US" altLang="zh-CN" sz="14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sz="1400" b="1" i="1" dirty="0" err="1">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j+d</a:t>
            </a:r>
            <a:r>
              <a:rPr lang="en-US" altLang="zh-CN" sz="14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j</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是基本的或非基本的归纳变量</a:t>
            </a:r>
            <a:endPar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2" indent="0" fontAlgn="auto">
              <a:lnSpc>
                <a:spcPct val="100000"/>
              </a:lnSpc>
              <a:buClrTx/>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如果</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j</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是基本归纳变量</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，那么</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k</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属于</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j</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族。</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k</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对应的三元组可以通过其定值语句确定。</a:t>
            </a:r>
            <a:endPar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2" indent="0" fontAlgn="auto">
              <a:lnSpc>
                <a:spcPct val="100000"/>
              </a:lnSpc>
              <a:buClrTx/>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如果</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j</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不是基本归纳变量</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，假设其属于</a:t>
            </a:r>
            <a:r>
              <a:rPr lang="en-US" altLang="zh-CN" sz="1400" b="1" i="1"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i</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族， </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k</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的三元组可以通过</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j</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的三元组和</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k</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的定值语句来计算，此时我们</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还要求</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endPar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3" indent="0" fontAlgn="auto">
              <a:lnSpc>
                <a:spcPct val="100000"/>
              </a:lnSpc>
              <a:buClrTx/>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循环</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L</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中对</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j</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的唯一定值和对</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k</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的定值之间没有对</a:t>
            </a:r>
            <a:r>
              <a:rPr lang="en-US" altLang="zh-CN" sz="1400" b="1" i="1"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i</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的定值</a:t>
            </a:r>
            <a:endPar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3" indent="0" fontAlgn="auto">
              <a:lnSpc>
                <a:spcPct val="100000"/>
              </a:lnSpc>
              <a:buClrTx/>
              <a:buNone/>
              <a:defRPr/>
            </a:pP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循环</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L</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外没有</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j</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的定值可以到达</a:t>
            </a:r>
            <a:r>
              <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k</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这两个条件是为了保证对k进行赋值的时候，j当时的值一定等于c*(</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i当时的值</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)+d</a:t>
            </a:r>
            <a:r>
              <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6" name="文本框 5"/>
          <p:cNvSpPr txBox="1"/>
          <p:nvPr>
            <p:custDataLst>
              <p:tags r:id="rId6"/>
            </p:custDataLst>
          </p:nvPr>
        </p:nvSpPr>
        <p:spPr>
          <a:xfrm>
            <a:off x="5016500" y="4923155"/>
            <a:ext cx="6956425" cy="1814830"/>
          </a:xfrm>
          <a:prstGeom prst="rect">
            <a:avLst/>
          </a:prstGeom>
          <a:noFill/>
        </p:spPr>
        <p:txBody>
          <a:bodyPr wrap="square" rtlCol="0" anchor="t">
            <a:spAutoFit/>
          </a:bodyPr>
          <a:p>
            <a:pPr marL="0" indent="0" fontAlgn="auto">
              <a:lnSpc>
                <a:spcPct val="100000"/>
              </a:lnSpc>
              <a:buClrTx/>
              <a:buNone/>
              <a:defRPr/>
            </a:pP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输入：带有</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到达定值信息</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和已计算出的</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归纳变量族</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的循环</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L</a:t>
            </a:r>
            <a:endParaRPr lang="en-US" altLang="zh-CN" sz="1400"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defRPr/>
            </a:pP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输出：修改后的循环</a:t>
            </a:r>
            <a:endPar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defRPr/>
            </a:pP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方法：对于每个基本归纳变量</a:t>
            </a:r>
            <a:r>
              <a:rPr lang="en-US" altLang="zh-CN" sz="1400" b="1" i="1" dirty="0" err="1">
                <a:latin typeface="华文楷体" panose="02010600040101010101" pitchFamily="2" charset="-122"/>
                <a:ea typeface="华文楷体" panose="02010600040101010101" pitchFamily="2" charset="-122"/>
                <a:cs typeface="华文楷体" panose="02010600040101010101" pitchFamily="2" charset="-122"/>
                <a:sym typeface="+mn-ea"/>
              </a:rPr>
              <a:t>i</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，对其族中的每个归纳变量</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j</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err="1">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i</a:t>
            </a:r>
            <a:r>
              <a:rPr lang="en-US" altLang="zh-CN"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 </a:t>
            </a:r>
            <a:r>
              <a:rPr lang="en-US" altLang="zh-CN" sz="1400" b="1" i="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c</a:t>
            </a:r>
            <a:r>
              <a:rPr lang="en-US" altLang="zh-CN"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 </a:t>
            </a:r>
            <a:r>
              <a:rPr lang="en-US" altLang="zh-CN" sz="1400" b="1" i="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d</a:t>
            </a:r>
            <a:r>
              <a:rPr lang="en-US" altLang="zh-CN"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a:t>
            </a:r>
            <a:endParaRPr lang="en-US" altLang="zh-CN" sz="1400" b="1" dirty="0">
              <a:solidFill>
                <a:schemeClr val="tx2">
                  <a:lumMod val="60000"/>
                  <a:lumOff val="40000"/>
                </a:schemeClr>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defRPr/>
            </a:pPr>
            <a:r>
              <a:rPr lang="en-US" altLang="zh-CN" sz="1400" b="1" dirty="0">
                <a:solidFill>
                  <a:schemeClr val="tx2">
                    <a:lumMod val="60000"/>
                    <a:lumOff val="40000"/>
                  </a:schemeClr>
                </a:solidFill>
                <a:latin typeface="华文楷体" panose="02010600040101010101" pitchFamily="2" charset="-122"/>
                <a:ea typeface="华文楷体" panose="02010600040101010101" pitchFamily="2" charset="-122"/>
                <a:cs typeface="华文楷体" panose="02010600040101010101" pitchFamily="2" charset="-122"/>
                <a:sym typeface="+mn-ea"/>
              </a:rPr>
              <a:t>    </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执行下列步骤</a:t>
            </a:r>
            <a:endPar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None/>
              <a:defRPr/>
            </a:pP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1.</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建立新的临时变量</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t</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。如果变量</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j</a:t>
            </a:r>
            <a:r>
              <a:rPr lang="en-US" altLang="zh-CN" sz="1400" b="1" i="1" baseline="-25000" dirty="0">
                <a:latin typeface="华文楷体" panose="02010600040101010101" pitchFamily="2" charset="-122"/>
                <a:ea typeface="华文楷体" panose="02010600040101010101" pitchFamily="2" charset="-122"/>
                <a:cs typeface="华文楷体" panose="02010600040101010101" pitchFamily="2" charset="-122"/>
                <a:sym typeface="+mn-ea"/>
              </a:rPr>
              <a:t>1</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和</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j</a:t>
            </a:r>
            <a:r>
              <a:rPr lang="en-US" altLang="zh-CN" sz="1400" b="1" i="1" baseline="-25000" dirty="0">
                <a:latin typeface="华文楷体" panose="02010600040101010101" pitchFamily="2" charset="-122"/>
                <a:ea typeface="华文楷体" panose="02010600040101010101" pitchFamily="2" charset="-122"/>
                <a:cs typeface="华文楷体" panose="02010600040101010101" pitchFamily="2" charset="-122"/>
                <a:sym typeface="+mn-ea"/>
              </a:rPr>
              <a:t>2</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具有相同的三元组，则只为它们建立一个新变量</a:t>
            </a:r>
            <a:endPar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None/>
              <a:defRPr/>
            </a:pP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2.</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在</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前置节点</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的末尾，添加语句</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t</a:t>
            </a: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c</a:t>
            </a: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err="1">
                <a:latin typeface="华文楷体" panose="02010600040101010101" pitchFamily="2" charset="-122"/>
                <a:ea typeface="华文楷体" panose="02010600040101010101" pitchFamily="2" charset="-122"/>
                <a:cs typeface="华文楷体" panose="02010600040101010101" pitchFamily="2" charset="-122"/>
                <a:sym typeface="+mn-ea"/>
              </a:rPr>
              <a:t>i</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和</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t</a:t>
            </a: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err="1">
                <a:latin typeface="华文楷体" panose="02010600040101010101" pitchFamily="2" charset="-122"/>
                <a:ea typeface="华文楷体" panose="02010600040101010101" pitchFamily="2" charset="-122"/>
                <a:cs typeface="华文楷体" panose="02010600040101010101" pitchFamily="2" charset="-122"/>
                <a:sym typeface="+mn-ea"/>
              </a:rPr>
              <a:t>t</a:t>
            </a:r>
            <a:r>
              <a:rPr lang="en-US" altLang="zh-CN" sz="1400" b="1" dirty="0" err="1">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err="1">
                <a:latin typeface="华文楷体" panose="02010600040101010101" pitchFamily="2" charset="-122"/>
                <a:ea typeface="华文楷体" panose="02010600040101010101" pitchFamily="2" charset="-122"/>
                <a:cs typeface="华文楷体" panose="02010600040101010101" pitchFamily="2" charset="-122"/>
                <a:sym typeface="+mn-ea"/>
              </a:rPr>
              <a:t>d</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 </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，使得在循环开始的时候</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t</a:t>
            </a: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c</a:t>
            </a: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err="1">
                <a:latin typeface="华文楷体" panose="02010600040101010101" pitchFamily="2" charset="-122"/>
                <a:ea typeface="华文楷体" panose="02010600040101010101" pitchFamily="2" charset="-122"/>
                <a:cs typeface="华文楷体" panose="02010600040101010101" pitchFamily="2" charset="-122"/>
                <a:sym typeface="+mn-ea"/>
              </a:rPr>
              <a:t>i</a:t>
            </a:r>
            <a:r>
              <a:rPr lang="en-US" altLang="zh-CN" sz="1400" b="1" dirty="0" err="1">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err="1">
                <a:latin typeface="华文楷体" panose="02010600040101010101" pitchFamily="2" charset="-122"/>
                <a:ea typeface="华文楷体" panose="02010600040101010101" pitchFamily="2" charset="-122"/>
                <a:cs typeface="华文楷体" panose="02010600040101010101" pitchFamily="2" charset="-122"/>
                <a:sym typeface="+mn-ea"/>
              </a:rPr>
              <a:t>d</a:t>
            </a: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j</a:t>
            </a:r>
            <a:endPar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None/>
              <a:defRPr/>
            </a:pP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3.</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在</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L</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中</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紧跟</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定值</a:t>
            </a:r>
            <a:r>
              <a:rPr lang="en-US" altLang="zh-CN" sz="1400" b="1" i="1" dirty="0" err="1">
                <a:latin typeface="华文楷体" panose="02010600040101010101" pitchFamily="2" charset="-122"/>
                <a:ea typeface="华文楷体" panose="02010600040101010101" pitchFamily="2" charset="-122"/>
                <a:cs typeface="华文楷体" panose="02010600040101010101" pitchFamily="2" charset="-122"/>
                <a:sym typeface="+mn-ea"/>
              </a:rPr>
              <a:t>i</a:t>
            </a: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err="1">
                <a:latin typeface="华文楷体" panose="02010600040101010101" pitchFamily="2" charset="-122"/>
                <a:ea typeface="华文楷体" panose="02010600040101010101" pitchFamily="2" charset="-122"/>
                <a:cs typeface="华文楷体" panose="02010600040101010101" pitchFamily="2" charset="-122"/>
                <a:sym typeface="+mn-ea"/>
              </a:rPr>
              <a:t>i</a:t>
            </a:r>
            <a:r>
              <a:rPr lang="en-US" altLang="zh-CN" sz="1400" b="1" dirty="0" err="1">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err="1">
                <a:latin typeface="华文楷体" panose="02010600040101010101" pitchFamily="2" charset="-122"/>
                <a:ea typeface="华文楷体" panose="02010600040101010101" pitchFamily="2" charset="-122"/>
                <a:cs typeface="华文楷体" panose="02010600040101010101" pitchFamily="2" charset="-122"/>
                <a:sym typeface="+mn-ea"/>
              </a:rPr>
              <a:t>n</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之后，添加</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t</a:t>
            </a: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err="1">
                <a:latin typeface="华文楷体" panose="02010600040101010101" pitchFamily="2" charset="-122"/>
                <a:ea typeface="华文楷体" panose="02010600040101010101" pitchFamily="2" charset="-122"/>
                <a:cs typeface="华文楷体" panose="02010600040101010101" pitchFamily="2" charset="-122"/>
                <a:sym typeface="+mn-ea"/>
              </a:rPr>
              <a:t>t</a:t>
            </a:r>
            <a:r>
              <a:rPr lang="en-US" altLang="zh-CN" sz="1400" b="1" dirty="0" err="1">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err="1">
                <a:latin typeface="华文楷体" panose="02010600040101010101" pitchFamily="2" charset="-122"/>
                <a:ea typeface="华文楷体" panose="02010600040101010101" pitchFamily="2" charset="-122"/>
                <a:cs typeface="华文楷体" panose="02010600040101010101" pitchFamily="2" charset="-122"/>
                <a:sym typeface="+mn-ea"/>
              </a:rPr>
              <a:t>c</a:t>
            </a: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n</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。将</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t</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放入</a:t>
            </a:r>
            <a:r>
              <a:rPr lang="en-US" altLang="zh-CN" sz="1400" b="1" i="1" dirty="0" err="1">
                <a:latin typeface="华文楷体" panose="02010600040101010101" pitchFamily="2" charset="-122"/>
                <a:ea typeface="华文楷体" panose="02010600040101010101" pitchFamily="2" charset="-122"/>
                <a:cs typeface="华文楷体" panose="02010600040101010101" pitchFamily="2" charset="-122"/>
                <a:sym typeface="+mn-ea"/>
              </a:rPr>
              <a:t>i</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族，其三元组为</a:t>
            </a: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 (</a:t>
            </a:r>
            <a:r>
              <a:rPr lang="en-US" altLang="zh-CN" sz="1400" b="1" i="1" dirty="0" err="1">
                <a:latin typeface="华文楷体" panose="02010600040101010101" pitchFamily="2" charset="-122"/>
                <a:ea typeface="华文楷体" panose="02010600040101010101" pitchFamily="2" charset="-122"/>
                <a:cs typeface="华文楷体" panose="02010600040101010101" pitchFamily="2" charset="-122"/>
                <a:sym typeface="+mn-ea"/>
              </a:rPr>
              <a:t>i</a:t>
            </a: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 </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c</a:t>
            </a: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 </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d</a:t>
            </a: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a:t>
            </a:r>
            <a:endParaRPr lang="en-US" altLang="zh-CN"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None/>
              <a:defRPr/>
            </a:pP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4.</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用</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j</a:t>
            </a: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t</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代替对</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j</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的赋值</a:t>
            </a:r>
            <a:endPar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endParaRPr>
          </a:p>
        </p:txBody>
      </p:sp>
      <p:pic>
        <p:nvPicPr>
          <p:cNvPr id="7" name="图片 6"/>
          <p:cNvPicPr>
            <a:picLocks noChangeAspect="1"/>
          </p:cNvPicPr>
          <p:nvPr>
            <p:custDataLst>
              <p:tags r:id="rId7"/>
            </p:custDataLst>
          </p:nvPr>
        </p:nvPicPr>
        <p:blipFill>
          <a:blip r:embed="rId8"/>
          <a:stretch>
            <a:fillRect/>
          </a:stretch>
        </p:blipFill>
        <p:spPr>
          <a:xfrm>
            <a:off x="8700135" y="2454910"/>
            <a:ext cx="3221355" cy="2372360"/>
          </a:xfrm>
          <a:prstGeom prst="rect">
            <a:avLst/>
          </a:prstGeom>
        </p:spPr>
      </p:pic>
      <p:sp>
        <p:nvSpPr>
          <p:cNvPr id="8" name="文本框 7"/>
          <p:cNvSpPr txBox="1"/>
          <p:nvPr/>
        </p:nvSpPr>
        <p:spPr>
          <a:xfrm>
            <a:off x="4758690" y="3974465"/>
            <a:ext cx="3900805" cy="1014730"/>
          </a:xfrm>
          <a:prstGeom prst="rect">
            <a:avLst/>
          </a:prstGeom>
          <a:noFill/>
        </p:spPr>
        <p:txBody>
          <a:bodyPr wrap="square" rtlCol="0" anchor="t">
            <a:spAutoFit/>
          </a:bodyPr>
          <a:p>
            <a:r>
              <a:rPr lang="zh-CN" altLang="en-US" sz="1000">
                <a:sym typeface="+mn-ea"/>
              </a:rPr>
              <a:t>以下说法不正确的是(</a:t>
            </a:r>
            <a:r>
              <a:rPr lang="zh-CN" altLang="en-US" sz="1000">
                <a:solidFill>
                  <a:srgbClr val="FF0000"/>
                </a:solidFill>
                <a:sym typeface="+mn-ea"/>
              </a:rPr>
              <a:t>B</a:t>
            </a:r>
            <a:r>
              <a:rPr lang="zh-CN" altLang="en-US" sz="1000">
                <a:sym typeface="+mn-ea"/>
              </a:rPr>
              <a:t>)。</a:t>
            </a:r>
            <a:endParaRPr lang="zh-CN" altLang="en-US" sz="1000"/>
          </a:p>
          <a:p>
            <a:r>
              <a:rPr lang="zh-CN" altLang="en-US" sz="1000">
                <a:sym typeface="+mn-ea"/>
              </a:rPr>
              <a:t>A.为了找出程序中的循环，就需要对程序中的控制流程进行分析</a:t>
            </a:r>
            <a:endParaRPr lang="zh-CN" altLang="en-US" sz="1000"/>
          </a:p>
          <a:p>
            <a:r>
              <a:rPr lang="zh-CN" altLang="en-US" sz="1000">
                <a:sym typeface="+mn-ea"/>
              </a:rPr>
              <a:t>B.在循环中强度削弱仅对乘法运算实行</a:t>
            </a:r>
            <a:endParaRPr lang="zh-CN" altLang="en-US" sz="1000"/>
          </a:p>
          <a:p>
            <a:r>
              <a:rPr lang="zh-CN" altLang="en-US" sz="1000">
                <a:sym typeface="+mn-ea"/>
              </a:rPr>
              <a:t>C.仅考虑一个基本块，不能确定一个赋值是否真是无用的</a:t>
            </a:r>
            <a:endParaRPr lang="zh-CN" altLang="en-US" sz="1000"/>
          </a:p>
          <a:p>
            <a:r>
              <a:rPr lang="zh-CN" altLang="en-US" sz="1000">
                <a:sym typeface="+mn-ea"/>
              </a:rPr>
              <a:t>D.在中间代码优化中循环上的优化主要有不变表达式外提和削减运算强度</a:t>
            </a:r>
            <a:endParaRPr lang="zh-CN" altLang="en-US" sz="1000">
              <a:sym typeface="+mn-ea"/>
            </a:endParaRPr>
          </a:p>
        </p:txBody>
      </p:sp>
      <mc:AlternateContent xmlns:mc="http://schemas.openxmlformats.org/markup-compatibility/2006" xmlns:p14="http://schemas.microsoft.com/office/powerpoint/2010/main">
        <mc:Choice Requires="p14">
          <p:contentPart r:id="rId9" p14:bwMode="auto">
            <p14:nvContentPartPr>
              <p14:cNvPr id="9" name="墨迹 8"/>
              <p14:cNvContentPartPr/>
              <p14:nvPr/>
            </p14:nvContentPartPr>
            <p14:xfrm>
              <a:off x="3829050" y="1680845"/>
              <a:ext cx="2233295" cy="100330"/>
            </p14:xfrm>
          </p:contentPart>
        </mc:Choice>
        <mc:Fallback xmlns="">
          <p:pic>
            <p:nvPicPr>
              <p:cNvPr id="9" name="墨迹 8"/>
            </p:nvPicPr>
            <p:blipFill>
              <a:blip r:embed="rId10"/>
            </p:blipFill>
            <p:spPr>
              <a:xfrm>
                <a:off x="3829050" y="1680845"/>
                <a:ext cx="2233295" cy="10033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墨迹 10"/>
              <p14:cNvContentPartPr/>
              <p14:nvPr/>
            </p14:nvContentPartPr>
            <p14:xfrm>
              <a:off x="838200" y="2724150"/>
              <a:ext cx="1066800" cy="57150"/>
            </p14:xfrm>
          </p:contentPart>
        </mc:Choice>
        <mc:Fallback xmlns="">
          <p:pic>
            <p:nvPicPr>
              <p:cNvPr id="11" name="墨迹 10"/>
            </p:nvPicPr>
            <p:blipFill>
              <a:blip r:embed="rId12"/>
            </p:blipFill>
            <p:spPr>
              <a:xfrm>
                <a:off x="838200" y="2724150"/>
                <a:ext cx="1066800" cy="571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墨迹 11"/>
              <p14:cNvContentPartPr/>
              <p14:nvPr/>
            </p14:nvContentPartPr>
            <p14:xfrm>
              <a:off x="8096250" y="814070"/>
              <a:ext cx="790575" cy="347980"/>
            </p14:xfrm>
          </p:contentPart>
        </mc:Choice>
        <mc:Fallback xmlns="">
          <p:pic>
            <p:nvPicPr>
              <p:cNvPr id="12" name="墨迹 11"/>
            </p:nvPicPr>
            <p:blipFill>
              <a:blip r:embed="rId14"/>
            </p:blipFill>
            <p:spPr>
              <a:xfrm>
                <a:off x="8096250" y="814070"/>
                <a:ext cx="790575" cy="34798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墨迹 12"/>
              <p14:cNvContentPartPr/>
              <p14:nvPr/>
            </p14:nvContentPartPr>
            <p14:xfrm>
              <a:off x="9067800" y="623570"/>
              <a:ext cx="1524000" cy="271780"/>
            </p14:xfrm>
          </p:contentPart>
        </mc:Choice>
        <mc:Fallback xmlns="">
          <p:pic>
            <p:nvPicPr>
              <p:cNvPr id="13" name="墨迹 12"/>
            </p:nvPicPr>
            <p:blipFill>
              <a:blip r:embed="rId16"/>
            </p:blipFill>
            <p:spPr>
              <a:xfrm>
                <a:off x="9067800" y="623570"/>
                <a:ext cx="1524000" cy="27178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4" name="墨迹 13"/>
              <p14:cNvContentPartPr/>
              <p14:nvPr/>
            </p14:nvContentPartPr>
            <p14:xfrm>
              <a:off x="10462895" y="514350"/>
              <a:ext cx="180975" cy="247650"/>
            </p14:xfrm>
          </p:contentPart>
        </mc:Choice>
        <mc:Fallback xmlns="">
          <p:pic>
            <p:nvPicPr>
              <p:cNvPr id="14" name="墨迹 13"/>
            </p:nvPicPr>
            <p:blipFill>
              <a:blip r:embed="rId18"/>
            </p:blipFill>
            <p:spPr>
              <a:xfrm>
                <a:off x="10462895" y="514350"/>
                <a:ext cx="180975" cy="24765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6" name="墨迹 15"/>
              <p14:cNvContentPartPr/>
              <p14:nvPr/>
            </p14:nvContentPartPr>
            <p14:xfrm>
              <a:off x="7600950" y="962025"/>
              <a:ext cx="699770" cy="360"/>
            </p14:xfrm>
          </p:contentPart>
        </mc:Choice>
        <mc:Fallback xmlns="">
          <p:pic>
            <p:nvPicPr>
              <p:cNvPr id="16" name="墨迹 15"/>
            </p:nvPicPr>
            <p:blipFill>
              <a:blip r:embed="rId20"/>
            </p:blipFill>
            <p:spPr>
              <a:xfrm>
                <a:off x="7600950" y="962025"/>
                <a:ext cx="699770" cy="36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7" name="墨迹 16"/>
              <p14:cNvContentPartPr/>
              <p14:nvPr/>
            </p14:nvContentPartPr>
            <p14:xfrm>
              <a:off x="7853045" y="833120"/>
              <a:ext cx="490855" cy="443230"/>
            </p14:xfrm>
          </p:contentPart>
        </mc:Choice>
        <mc:Fallback xmlns="">
          <p:pic>
            <p:nvPicPr>
              <p:cNvPr id="17" name="墨迹 16"/>
            </p:nvPicPr>
            <p:blipFill>
              <a:blip r:embed="rId22"/>
            </p:blipFill>
            <p:spPr>
              <a:xfrm>
                <a:off x="7853045" y="833120"/>
                <a:ext cx="490855" cy="44323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墨迹 17"/>
              <p14:cNvContentPartPr/>
              <p14:nvPr/>
            </p14:nvContentPartPr>
            <p14:xfrm>
              <a:off x="1885950" y="3114675"/>
              <a:ext cx="1318895" cy="575945"/>
            </p14:xfrm>
          </p:contentPart>
        </mc:Choice>
        <mc:Fallback xmlns="">
          <p:pic>
            <p:nvPicPr>
              <p:cNvPr id="18" name="墨迹 17"/>
            </p:nvPicPr>
            <p:blipFill>
              <a:blip r:embed="rId24"/>
            </p:blipFill>
            <p:spPr>
              <a:xfrm>
                <a:off x="1885950" y="3114675"/>
                <a:ext cx="1318895" cy="57594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9" name="墨迹 18"/>
              <p14:cNvContentPartPr/>
              <p14:nvPr/>
            </p14:nvContentPartPr>
            <p14:xfrm>
              <a:off x="2785745" y="4124325"/>
              <a:ext cx="2281555" cy="38100"/>
            </p14:xfrm>
          </p:contentPart>
        </mc:Choice>
        <mc:Fallback xmlns="">
          <p:pic>
            <p:nvPicPr>
              <p:cNvPr id="19" name="墨迹 18"/>
            </p:nvPicPr>
            <p:blipFill>
              <a:blip r:embed="rId26"/>
            </p:blipFill>
            <p:spPr>
              <a:xfrm>
                <a:off x="2785745" y="4124325"/>
                <a:ext cx="2281555" cy="381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0" name="墨迹 19"/>
              <p14:cNvContentPartPr/>
              <p14:nvPr/>
            </p14:nvContentPartPr>
            <p14:xfrm>
              <a:off x="1080770" y="4062095"/>
              <a:ext cx="1710055" cy="57150"/>
            </p14:xfrm>
          </p:contentPart>
        </mc:Choice>
        <mc:Fallback xmlns="">
          <p:pic>
            <p:nvPicPr>
              <p:cNvPr id="20" name="墨迹 19"/>
            </p:nvPicPr>
            <p:blipFill>
              <a:blip r:embed="rId28"/>
            </p:blipFill>
            <p:spPr>
              <a:xfrm>
                <a:off x="1080770" y="4062095"/>
                <a:ext cx="1710055" cy="5715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1" name="墨迹 20"/>
              <p14:cNvContentPartPr/>
              <p14:nvPr/>
            </p14:nvContentPartPr>
            <p14:xfrm>
              <a:off x="2690495" y="4023995"/>
              <a:ext cx="19050" cy="62230"/>
            </p14:xfrm>
          </p:contentPart>
        </mc:Choice>
        <mc:Fallback xmlns="">
          <p:pic>
            <p:nvPicPr>
              <p:cNvPr id="21" name="墨迹 20"/>
            </p:nvPicPr>
            <p:blipFill>
              <a:blip r:embed="rId30"/>
            </p:blipFill>
            <p:spPr>
              <a:xfrm>
                <a:off x="2690495" y="4023995"/>
                <a:ext cx="19050" cy="6223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2" name="墨迹 21"/>
              <p14:cNvContentPartPr/>
              <p14:nvPr/>
            </p14:nvContentPartPr>
            <p14:xfrm>
              <a:off x="1595120" y="4938395"/>
              <a:ext cx="757555" cy="295275"/>
            </p14:xfrm>
          </p:contentPart>
        </mc:Choice>
        <mc:Fallback xmlns="">
          <p:pic>
            <p:nvPicPr>
              <p:cNvPr id="22" name="墨迹 21"/>
            </p:nvPicPr>
            <p:blipFill>
              <a:blip r:embed="rId32"/>
            </p:blipFill>
            <p:spPr>
              <a:xfrm>
                <a:off x="1595120" y="4938395"/>
                <a:ext cx="757555" cy="29527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3" name="墨迹 22"/>
              <p14:cNvContentPartPr/>
              <p14:nvPr/>
            </p14:nvContentPartPr>
            <p14:xfrm>
              <a:off x="3295650" y="4776470"/>
              <a:ext cx="142875" cy="266700"/>
            </p14:xfrm>
          </p:contentPart>
        </mc:Choice>
        <mc:Fallback xmlns="">
          <p:pic>
            <p:nvPicPr>
              <p:cNvPr id="23" name="墨迹 22"/>
            </p:nvPicPr>
            <p:blipFill>
              <a:blip r:embed="rId34"/>
            </p:blipFill>
            <p:spPr>
              <a:xfrm>
                <a:off x="3295650" y="4776470"/>
                <a:ext cx="142875" cy="26670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4" name="墨迹 23"/>
              <p14:cNvContentPartPr/>
              <p14:nvPr/>
            </p14:nvContentPartPr>
            <p14:xfrm>
              <a:off x="3305175" y="5486400"/>
              <a:ext cx="1314450" cy="360"/>
            </p14:xfrm>
          </p:contentPart>
        </mc:Choice>
        <mc:Fallback xmlns="">
          <p:pic>
            <p:nvPicPr>
              <p:cNvPr id="24" name="墨迹 23"/>
            </p:nvPicPr>
            <p:blipFill>
              <a:blip r:embed="rId36"/>
            </p:blipFill>
            <p:spPr>
              <a:xfrm>
                <a:off x="3305175" y="5486400"/>
                <a:ext cx="1314450" cy="36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5" name="墨迹 24"/>
              <p14:cNvContentPartPr/>
              <p14:nvPr/>
            </p14:nvContentPartPr>
            <p14:xfrm>
              <a:off x="3790950" y="5757545"/>
              <a:ext cx="771525" cy="9525"/>
            </p14:xfrm>
          </p:contentPart>
        </mc:Choice>
        <mc:Fallback xmlns="">
          <p:pic>
            <p:nvPicPr>
              <p:cNvPr id="25" name="墨迹 24"/>
            </p:nvPicPr>
            <p:blipFill>
              <a:blip r:embed="rId38"/>
            </p:blipFill>
            <p:spPr>
              <a:xfrm>
                <a:off x="3790950" y="5757545"/>
                <a:ext cx="771525" cy="952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6" name="墨迹 25"/>
              <p14:cNvContentPartPr/>
              <p14:nvPr/>
            </p14:nvContentPartPr>
            <p14:xfrm>
              <a:off x="709295" y="5843270"/>
              <a:ext cx="1357630" cy="123825"/>
            </p14:xfrm>
          </p:contentPart>
        </mc:Choice>
        <mc:Fallback xmlns="">
          <p:pic>
            <p:nvPicPr>
              <p:cNvPr id="26" name="墨迹 25"/>
            </p:nvPicPr>
            <p:blipFill>
              <a:blip r:embed="rId40"/>
            </p:blipFill>
            <p:spPr>
              <a:xfrm>
                <a:off x="709295" y="5843270"/>
                <a:ext cx="1357630" cy="12382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7" name="墨迹 26"/>
              <p14:cNvContentPartPr/>
              <p14:nvPr/>
            </p14:nvContentPartPr>
            <p14:xfrm>
              <a:off x="4914900" y="4643120"/>
              <a:ext cx="9525" cy="360"/>
            </p14:xfrm>
          </p:contentPart>
        </mc:Choice>
        <mc:Fallback xmlns="">
          <p:pic>
            <p:nvPicPr>
              <p:cNvPr id="27" name="墨迹 26"/>
            </p:nvPicPr>
            <p:blipFill>
              <a:blip r:embed="rId42"/>
            </p:blipFill>
            <p:spPr>
              <a:xfrm>
                <a:off x="4914900" y="4643120"/>
                <a:ext cx="9525" cy="36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8" name="墨迹 27"/>
              <p14:cNvContentPartPr/>
              <p14:nvPr/>
            </p14:nvContentPartPr>
            <p14:xfrm>
              <a:off x="1976120" y="4381500"/>
              <a:ext cx="1181100" cy="23495"/>
            </p14:xfrm>
          </p:contentPart>
        </mc:Choice>
        <mc:Fallback xmlns="">
          <p:pic>
            <p:nvPicPr>
              <p:cNvPr id="28" name="墨迹 27"/>
            </p:nvPicPr>
            <p:blipFill>
              <a:blip r:embed="rId44"/>
            </p:blipFill>
            <p:spPr>
              <a:xfrm>
                <a:off x="1976120" y="4381500"/>
                <a:ext cx="1181100" cy="2349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9" name="墨迹 28"/>
              <p14:cNvContentPartPr/>
              <p14:nvPr/>
            </p14:nvContentPartPr>
            <p14:xfrm>
              <a:off x="7953375" y="5610225"/>
              <a:ext cx="137795" cy="42545"/>
            </p14:xfrm>
          </p:contentPart>
        </mc:Choice>
        <mc:Fallback xmlns="">
          <p:pic>
            <p:nvPicPr>
              <p:cNvPr id="29" name="墨迹 28"/>
            </p:nvPicPr>
            <p:blipFill>
              <a:blip r:embed="rId46"/>
            </p:blipFill>
            <p:spPr>
              <a:xfrm>
                <a:off x="7953375" y="5610225"/>
                <a:ext cx="137795" cy="4254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0" name="墨迹 29"/>
              <p14:cNvContentPartPr/>
              <p14:nvPr/>
            </p14:nvContentPartPr>
            <p14:xfrm>
              <a:off x="5538470" y="6200775"/>
              <a:ext cx="3086100" cy="85725"/>
            </p14:xfrm>
          </p:contentPart>
        </mc:Choice>
        <mc:Fallback xmlns="">
          <p:pic>
            <p:nvPicPr>
              <p:cNvPr id="30" name="墨迹 29"/>
            </p:nvPicPr>
            <p:blipFill>
              <a:blip r:embed="rId48"/>
            </p:blipFill>
            <p:spPr>
              <a:xfrm>
                <a:off x="5538470" y="6200775"/>
                <a:ext cx="3086100" cy="8572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1" name="墨迹 30"/>
              <p14:cNvContentPartPr/>
              <p14:nvPr/>
            </p14:nvContentPartPr>
            <p14:xfrm>
              <a:off x="10515600" y="6129020"/>
              <a:ext cx="942975" cy="85725"/>
            </p14:xfrm>
          </p:contentPart>
        </mc:Choice>
        <mc:Fallback xmlns="">
          <p:pic>
            <p:nvPicPr>
              <p:cNvPr id="31" name="墨迹 30"/>
            </p:nvPicPr>
            <p:blipFill>
              <a:blip r:embed="rId50"/>
            </p:blipFill>
            <p:spPr>
              <a:xfrm>
                <a:off x="10515600" y="6129020"/>
                <a:ext cx="942975" cy="8572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3" name="墨迹 32"/>
              <p14:cNvContentPartPr/>
              <p14:nvPr/>
            </p14:nvContentPartPr>
            <p14:xfrm>
              <a:off x="6433820" y="6357620"/>
              <a:ext cx="590550" cy="62230"/>
            </p14:xfrm>
          </p:contentPart>
        </mc:Choice>
        <mc:Fallback xmlns="">
          <p:pic>
            <p:nvPicPr>
              <p:cNvPr id="33" name="墨迹 32"/>
            </p:nvPicPr>
            <p:blipFill>
              <a:blip r:embed="rId52"/>
            </p:blipFill>
            <p:spPr>
              <a:xfrm>
                <a:off x="6433820" y="6357620"/>
                <a:ext cx="590550" cy="6223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4" name="墨迹 33"/>
              <p14:cNvContentPartPr/>
              <p14:nvPr/>
            </p14:nvContentPartPr>
            <p14:xfrm>
              <a:off x="7553325" y="6424295"/>
              <a:ext cx="847725" cy="62230"/>
            </p14:xfrm>
          </p:contentPart>
        </mc:Choice>
        <mc:Fallback xmlns="">
          <p:pic>
            <p:nvPicPr>
              <p:cNvPr id="34" name="墨迹 33"/>
            </p:nvPicPr>
            <p:blipFill>
              <a:blip r:embed="rId54"/>
            </p:blipFill>
            <p:spPr>
              <a:xfrm>
                <a:off x="7553325" y="6424295"/>
                <a:ext cx="847725" cy="6223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5" name="墨迹 34"/>
              <p14:cNvContentPartPr/>
              <p14:nvPr/>
            </p14:nvContentPartPr>
            <p14:xfrm>
              <a:off x="8058150" y="6276975"/>
              <a:ext cx="318770" cy="185420"/>
            </p14:xfrm>
          </p:contentPart>
        </mc:Choice>
        <mc:Fallback xmlns="">
          <p:pic>
            <p:nvPicPr>
              <p:cNvPr id="35" name="墨迹 34"/>
            </p:nvPicPr>
            <p:blipFill>
              <a:blip r:embed="rId56"/>
            </p:blipFill>
            <p:spPr>
              <a:xfrm>
                <a:off x="8058150" y="6276975"/>
                <a:ext cx="318770" cy="18542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6" name="墨迹 35"/>
              <p14:cNvContentPartPr/>
              <p14:nvPr/>
            </p14:nvContentPartPr>
            <p14:xfrm>
              <a:off x="9896475" y="5619750"/>
              <a:ext cx="9525" cy="360"/>
            </p14:xfrm>
          </p:contentPart>
        </mc:Choice>
        <mc:Fallback xmlns="">
          <p:pic>
            <p:nvPicPr>
              <p:cNvPr id="36" name="墨迹 35"/>
            </p:nvPicPr>
            <p:blipFill>
              <a:blip r:embed="rId42"/>
            </p:blipFill>
            <p:spPr>
              <a:xfrm>
                <a:off x="9896475" y="5619750"/>
                <a:ext cx="9525" cy="36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7" name="墨迹 36"/>
              <p14:cNvContentPartPr/>
              <p14:nvPr/>
            </p14:nvContentPartPr>
            <p14:xfrm>
              <a:off x="9939020" y="5238750"/>
              <a:ext cx="186055" cy="185420"/>
            </p14:xfrm>
          </p:contentPart>
        </mc:Choice>
        <mc:Fallback xmlns="">
          <p:pic>
            <p:nvPicPr>
              <p:cNvPr id="37" name="墨迹 36"/>
            </p:nvPicPr>
            <p:blipFill>
              <a:blip r:embed="rId59"/>
            </p:blipFill>
            <p:spPr>
              <a:xfrm>
                <a:off x="9939020" y="5238750"/>
                <a:ext cx="186055" cy="18542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8" name="墨迹 37"/>
              <p14:cNvContentPartPr/>
              <p14:nvPr/>
            </p14:nvContentPartPr>
            <p14:xfrm>
              <a:off x="10077450" y="5124450"/>
              <a:ext cx="276225" cy="318770"/>
            </p14:xfrm>
          </p:contentPart>
        </mc:Choice>
        <mc:Fallback xmlns="">
          <p:pic>
            <p:nvPicPr>
              <p:cNvPr id="38" name="墨迹 37"/>
            </p:nvPicPr>
            <p:blipFill>
              <a:blip r:embed="rId61"/>
            </p:blipFill>
            <p:spPr>
              <a:xfrm>
                <a:off x="10077450" y="5124450"/>
                <a:ext cx="276225" cy="31877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9" name="墨迹 38"/>
              <p14:cNvContentPartPr/>
              <p14:nvPr/>
            </p14:nvContentPartPr>
            <p14:xfrm>
              <a:off x="10048875" y="6448425"/>
              <a:ext cx="833120" cy="71120"/>
            </p14:xfrm>
          </p:contentPart>
        </mc:Choice>
        <mc:Fallback xmlns="">
          <p:pic>
            <p:nvPicPr>
              <p:cNvPr id="39" name="墨迹 38"/>
            </p:nvPicPr>
            <p:blipFill>
              <a:blip r:embed="rId63"/>
            </p:blipFill>
            <p:spPr>
              <a:xfrm>
                <a:off x="10048875" y="6448425"/>
                <a:ext cx="833120" cy="7112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40" name="墨迹 39"/>
              <p14:cNvContentPartPr/>
              <p14:nvPr/>
            </p14:nvContentPartPr>
            <p14:xfrm>
              <a:off x="5376545" y="6538595"/>
              <a:ext cx="1514475" cy="123825"/>
            </p14:xfrm>
          </p:contentPart>
        </mc:Choice>
        <mc:Fallback xmlns="">
          <p:pic>
            <p:nvPicPr>
              <p:cNvPr id="40" name="墨迹 39"/>
            </p:nvPicPr>
            <p:blipFill>
              <a:blip r:embed="rId65"/>
            </p:blipFill>
            <p:spPr>
              <a:xfrm>
                <a:off x="5376545" y="6538595"/>
                <a:ext cx="1514475" cy="12382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41" name="墨迹 40"/>
              <p14:cNvContentPartPr/>
              <p14:nvPr/>
            </p14:nvContentPartPr>
            <p14:xfrm>
              <a:off x="9534525" y="2962275"/>
              <a:ext cx="1504950" cy="552450"/>
            </p14:xfrm>
          </p:contentPart>
        </mc:Choice>
        <mc:Fallback xmlns="">
          <p:pic>
            <p:nvPicPr>
              <p:cNvPr id="41" name="墨迹 40"/>
            </p:nvPicPr>
            <p:blipFill>
              <a:blip r:embed="rId67"/>
            </p:blipFill>
            <p:spPr>
              <a:xfrm>
                <a:off x="9534525" y="2962275"/>
                <a:ext cx="1504950" cy="55245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42" name="墨迹 41"/>
              <p14:cNvContentPartPr/>
              <p14:nvPr/>
            </p14:nvContentPartPr>
            <p14:xfrm>
              <a:off x="9148445" y="3505200"/>
              <a:ext cx="205105" cy="13970"/>
            </p14:xfrm>
          </p:contentPart>
        </mc:Choice>
        <mc:Fallback xmlns="">
          <p:pic>
            <p:nvPicPr>
              <p:cNvPr id="42" name="墨迹 41"/>
            </p:nvPicPr>
            <p:blipFill>
              <a:blip r:embed="rId69"/>
            </p:blipFill>
            <p:spPr>
              <a:xfrm>
                <a:off x="9148445" y="3505200"/>
                <a:ext cx="205105" cy="1397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43" name="墨迹 42"/>
              <p14:cNvContentPartPr/>
              <p14:nvPr/>
            </p14:nvContentPartPr>
            <p14:xfrm>
              <a:off x="11068050" y="3486150"/>
              <a:ext cx="518795" cy="95250"/>
            </p14:xfrm>
          </p:contentPart>
        </mc:Choice>
        <mc:Fallback xmlns="">
          <p:pic>
            <p:nvPicPr>
              <p:cNvPr id="43" name="墨迹 42"/>
            </p:nvPicPr>
            <p:blipFill>
              <a:blip r:embed="rId71"/>
            </p:blipFill>
            <p:spPr>
              <a:xfrm>
                <a:off x="11068050" y="3486150"/>
                <a:ext cx="518795" cy="9525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4" name="墨迹 43"/>
              <p14:cNvContentPartPr/>
              <p14:nvPr/>
            </p14:nvContentPartPr>
            <p14:xfrm>
              <a:off x="4833620" y="4176395"/>
              <a:ext cx="281305" cy="190500"/>
            </p14:xfrm>
          </p:contentPart>
        </mc:Choice>
        <mc:Fallback xmlns="">
          <p:pic>
            <p:nvPicPr>
              <p:cNvPr id="44" name="墨迹 43"/>
            </p:nvPicPr>
            <p:blipFill>
              <a:blip r:embed="rId73"/>
            </p:blipFill>
            <p:spPr>
              <a:xfrm>
                <a:off x="4833620" y="4176395"/>
                <a:ext cx="281305" cy="19050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5" name="墨迹 44"/>
              <p14:cNvContentPartPr/>
              <p14:nvPr/>
            </p14:nvContentPartPr>
            <p14:xfrm>
              <a:off x="4852670" y="4328795"/>
              <a:ext cx="171450" cy="24130"/>
            </p14:xfrm>
          </p:contentPart>
        </mc:Choice>
        <mc:Fallback xmlns="">
          <p:pic>
            <p:nvPicPr>
              <p:cNvPr id="45" name="墨迹 44"/>
            </p:nvPicPr>
            <p:blipFill>
              <a:blip r:embed="rId75"/>
            </p:blipFill>
            <p:spPr>
              <a:xfrm>
                <a:off x="4852670" y="4328795"/>
                <a:ext cx="171450" cy="2413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6" name="墨迹 45"/>
              <p14:cNvContentPartPr/>
              <p14:nvPr/>
            </p14:nvContentPartPr>
            <p14:xfrm>
              <a:off x="4824095" y="4371975"/>
              <a:ext cx="176530" cy="109220"/>
            </p14:xfrm>
          </p:contentPart>
        </mc:Choice>
        <mc:Fallback xmlns="">
          <p:pic>
            <p:nvPicPr>
              <p:cNvPr id="46" name="墨迹 45"/>
            </p:nvPicPr>
            <p:blipFill>
              <a:blip r:embed="rId77"/>
            </p:blipFill>
            <p:spPr>
              <a:xfrm>
                <a:off x="4824095" y="4371975"/>
                <a:ext cx="176530" cy="10922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7" name="墨迹 46"/>
              <p14:cNvContentPartPr/>
              <p14:nvPr/>
            </p14:nvContentPartPr>
            <p14:xfrm>
              <a:off x="6562725" y="2847975"/>
              <a:ext cx="38100" cy="71120"/>
            </p14:xfrm>
          </p:contentPart>
        </mc:Choice>
        <mc:Fallback xmlns="">
          <p:pic>
            <p:nvPicPr>
              <p:cNvPr id="47" name="墨迹 46"/>
            </p:nvPicPr>
            <p:blipFill>
              <a:blip r:embed="rId79"/>
            </p:blipFill>
            <p:spPr>
              <a:xfrm>
                <a:off x="6562725" y="2847975"/>
                <a:ext cx="38100" cy="7112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8" name="墨迹 47"/>
              <p14:cNvContentPartPr/>
              <p14:nvPr/>
            </p14:nvContentPartPr>
            <p14:xfrm>
              <a:off x="6562725" y="2695575"/>
              <a:ext cx="9525" cy="360"/>
            </p14:xfrm>
          </p:contentPart>
        </mc:Choice>
        <mc:Fallback xmlns="">
          <p:pic>
            <p:nvPicPr>
              <p:cNvPr id="48" name="墨迹 47"/>
            </p:nvPicPr>
            <p:blipFill>
              <a:blip r:embed="rId42"/>
            </p:blipFill>
            <p:spPr>
              <a:xfrm>
                <a:off x="6562725" y="2695575"/>
                <a:ext cx="9525" cy="36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9" name="墨迹 48"/>
              <p14:cNvContentPartPr/>
              <p14:nvPr/>
            </p14:nvContentPartPr>
            <p14:xfrm>
              <a:off x="6705600" y="2790825"/>
              <a:ext cx="66675" cy="360"/>
            </p14:xfrm>
          </p:contentPart>
        </mc:Choice>
        <mc:Fallback xmlns="">
          <p:pic>
            <p:nvPicPr>
              <p:cNvPr id="49" name="墨迹 48"/>
            </p:nvPicPr>
            <p:blipFill>
              <a:blip r:embed="rId82"/>
            </p:blipFill>
            <p:spPr>
              <a:xfrm>
                <a:off x="6705600" y="2790825"/>
                <a:ext cx="66675" cy="36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50" name="墨迹 49"/>
              <p14:cNvContentPartPr/>
              <p14:nvPr/>
            </p14:nvContentPartPr>
            <p14:xfrm>
              <a:off x="6643370" y="2876550"/>
              <a:ext cx="147955" cy="4445"/>
            </p14:xfrm>
          </p:contentPart>
        </mc:Choice>
        <mc:Fallback xmlns="">
          <p:pic>
            <p:nvPicPr>
              <p:cNvPr id="50" name="墨迹 49"/>
            </p:nvPicPr>
            <p:blipFill>
              <a:blip r:embed="rId84"/>
            </p:blipFill>
            <p:spPr>
              <a:xfrm>
                <a:off x="6643370" y="2876550"/>
                <a:ext cx="147955" cy="444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51" name="墨迹 50"/>
              <p14:cNvContentPartPr/>
              <p14:nvPr/>
            </p14:nvContentPartPr>
            <p14:xfrm>
              <a:off x="6619875" y="2657475"/>
              <a:ext cx="109220" cy="342900"/>
            </p14:xfrm>
          </p:contentPart>
        </mc:Choice>
        <mc:Fallback xmlns="">
          <p:pic>
            <p:nvPicPr>
              <p:cNvPr id="51" name="墨迹 50"/>
            </p:nvPicPr>
            <p:blipFill>
              <a:blip r:embed="rId86"/>
            </p:blipFill>
            <p:spPr>
              <a:xfrm>
                <a:off x="6619875" y="2657475"/>
                <a:ext cx="109220" cy="34290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52" name="墨迹 51"/>
              <p14:cNvContentPartPr/>
              <p14:nvPr/>
            </p14:nvContentPartPr>
            <p14:xfrm>
              <a:off x="6957695" y="2671445"/>
              <a:ext cx="171450" cy="200025"/>
            </p14:xfrm>
          </p:contentPart>
        </mc:Choice>
        <mc:Fallback xmlns="">
          <p:pic>
            <p:nvPicPr>
              <p:cNvPr id="52" name="墨迹 51"/>
            </p:nvPicPr>
            <p:blipFill>
              <a:blip r:embed="rId88"/>
            </p:blipFill>
            <p:spPr>
              <a:xfrm>
                <a:off x="6957695" y="2671445"/>
                <a:ext cx="171450" cy="200025"/>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3" name="墨迹 52"/>
              <p14:cNvContentPartPr/>
              <p14:nvPr/>
            </p14:nvContentPartPr>
            <p14:xfrm>
              <a:off x="6591300" y="2790825"/>
              <a:ext cx="9525" cy="360"/>
            </p14:xfrm>
          </p:contentPart>
        </mc:Choice>
        <mc:Fallback xmlns="">
          <p:pic>
            <p:nvPicPr>
              <p:cNvPr id="53" name="墨迹 52"/>
            </p:nvPicPr>
            <p:blipFill>
              <a:blip r:embed="rId42"/>
            </p:blipFill>
            <p:spPr>
              <a:xfrm>
                <a:off x="6591300" y="2790825"/>
                <a:ext cx="9525" cy="36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54" name="墨迹 53"/>
              <p14:cNvContentPartPr/>
              <p14:nvPr/>
            </p14:nvContentPartPr>
            <p14:xfrm>
              <a:off x="6605270" y="2623820"/>
              <a:ext cx="347980" cy="266700"/>
            </p14:xfrm>
          </p:contentPart>
        </mc:Choice>
        <mc:Fallback xmlns="">
          <p:pic>
            <p:nvPicPr>
              <p:cNvPr id="54" name="墨迹 53"/>
            </p:nvPicPr>
            <p:blipFill>
              <a:blip r:embed="rId91"/>
            </p:blipFill>
            <p:spPr>
              <a:xfrm>
                <a:off x="6605270" y="2623820"/>
                <a:ext cx="347980" cy="26670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5" name="墨迹 54"/>
              <p14:cNvContentPartPr/>
              <p14:nvPr/>
            </p14:nvContentPartPr>
            <p14:xfrm>
              <a:off x="6705600" y="2543175"/>
              <a:ext cx="318770" cy="261620"/>
            </p14:xfrm>
          </p:contentPart>
        </mc:Choice>
        <mc:Fallback xmlns="">
          <p:pic>
            <p:nvPicPr>
              <p:cNvPr id="55" name="墨迹 54"/>
            </p:nvPicPr>
            <p:blipFill>
              <a:blip r:embed="rId93"/>
            </p:blipFill>
            <p:spPr>
              <a:xfrm>
                <a:off x="6705600" y="2543175"/>
                <a:ext cx="318770" cy="26162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6" name="墨迹 55"/>
              <p14:cNvContentPartPr/>
              <p14:nvPr/>
            </p14:nvContentPartPr>
            <p14:xfrm>
              <a:off x="6781800" y="3376295"/>
              <a:ext cx="9525" cy="360"/>
            </p14:xfrm>
          </p:contentPart>
        </mc:Choice>
        <mc:Fallback xmlns="">
          <p:pic>
            <p:nvPicPr>
              <p:cNvPr id="56" name="墨迹 55"/>
            </p:nvPicPr>
            <p:blipFill>
              <a:blip r:embed="rId42"/>
            </p:blipFill>
            <p:spPr>
              <a:xfrm>
                <a:off x="6781800" y="3376295"/>
                <a:ext cx="9525" cy="36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7" name="墨迹 56"/>
              <p14:cNvContentPartPr/>
              <p14:nvPr/>
            </p14:nvContentPartPr>
            <p14:xfrm>
              <a:off x="6786245" y="3171825"/>
              <a:ext cx="360" cy="137795"/>
            </p14:xfrm>
          </p:contentPart>
        </mc:Choice>
        <mc:Fallback xmlns="">
          <p:pic>
            <p:nvPicPr>
              <p:cNvPr id="57" name="墨迹 56"/>
            </p:nvPicPr>
            <p:blipFill>
              <a:blip r:embed="rId96"/>
            </p:blipFill>
            <p:spPr>
              <a:xfrm>
                <a:off x="6786245" y="3171825"/>
                <a:ext cx="360" cy="137795"/>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8" name="墨迹 57"/>
              <p14:cNvContentPartPr/>
              <p14:nvPr/>
            </p14:nvContentPartPr>
            <p14:xfrm>
              <a:off x="6781800" y="3023870"/>
              <a:ext cx="9525" cy="360"/>
            </p14:xfrm>
          </p:contentPart>
        </mc:Choice>
        <mc:Fallback xmlns="">
          <p:pic>
            <p:nvPicPr>
              <p:cNvPr id="58" name="墨迹 57"/>
            </p:nvPicPr>
            <p:blipFill>
              <a:blip r:embed="rId42"/>
            </p:blipFill>
            <p:spPr>
              <a:xfrm>
                <a:off x="6781800" y="3023870"/>
                <a:ext cx="9525" cy="36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9" name="墨迹 58"/>
              <p14:cNvContentPartPr/>
              <p14:nvPr/>
            </p14:nvContentPartPr>
            <p14:xfrm>
              <a:off x="6915150" y="3095625"/>
              <a:ext cx="128270" cy="360"/>
            </p14:xfrm>
          </p:contentPart>
        </mc:Choice>
        <mc:Fallback xmlns="">
          <p:pic>
            <p:nvPicPr>
              <p:cNvPr id="59" name="墨迹 58"/>
            </p:nvPicPr>
            <p:blipFill>
              <a:blip r:embed="rId99"/>
            </p:blipFill>
            <p:spPr>
              <a:xfrm>
                <a:off x="6915150" y="3095625"/>
                <a:ext cx="128270" cy="36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60" name="墨迹 59"/>
              <p14:cNvContentPartPr/>
              <p14:nvPr/>
            </p14:nvContentPartPr>
            <p14:xfrm>
              <a:off x="7258050" y="3004820"/>
              <a:ext cx="114300" cy="186055"/>
            </p14:xfrm>
          </p:contentPart>
        </mc:Choice>
        <mc:Fallback xmlns="">
          <p:pic>
            <p:nvPicPr>
              <p:cNvPr id="60" name="墨迹 59"/>
            </p:nvPicPr>
            <p:blipFill>
              <a:blip r:embed="rId101"/>
            </p:blipFill>
            <p:spPr>
              <a:xfrm>
                <a:off x="7258050" y="3004820"/>
                <a:ext cx="114300" cy="186055"/>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61" name="墨迹 60"/>
              <p14:cNvContentPartPr/>
              <p14:nvPr/>
            </p14:nvContentPartPr>
            <p14:xfrm>
              <a:off x="7176770" y="3028950"/>
              <a:ext cx="85725" cy="13970"/>
            </p14:xfrm>
          </p:contentPart>
        </mc:Choice>
        <mc:Fallback xmlns="">
          <p:pic>
            <p:nvPicPr>
              <p:cNvPr id="61" name="墨迹 60"/>
            </p:nvPicPr>
            <p:blipFill>
              <a:blip r:embed="rId103"/>
            </p:blipFill>
            <p:spPr>
              <a:xfrm>
                <a:off x="7176770" y="3028950"/>
                <a:ext cx="85725" cy="1397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62" name="墨迹 61"/>
              <p14:cNvContentPartPr/>
              <p14:nvPr/>
            </p14:nvContentPartPr>
            <p14:xfrm>
              <a:off x="7138670" y="3114675"/>
              <a:ext cx="71755" cy="360"/>
            </p14:xfrm>
          </p:contentPart>
        </mc:Choice>
        <mc:Fallback xmlns="">
          <p:pic>
            <p:nvPicPr>
              <p:cNvPr id="62" name="墨迹 61"/>
            </p:nvPicPr>
            <p:blipFill>
              <a:blip r:embed="rId105"/>
            </p:blipFill>
            <p:spPr>
              <a:xfrm>
                <a:off x="7138670" y="3114675"/>
                <a:ext cx="71755" cy="36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63" name="墨迹 62"/>
              <p14:cNvContentPartPr/>
              <p14:nvPr/>
            </p14:nvContentPartPr>
            <p14:xfrm>
              <a:off x="7277100" y="3014345"/>
              <a:ext cx="9525" cy="360"/>
            </p14:xfrm>
          </p:contentPart>
        </mc:Choice>
        <mc:Fallback xmlns="">
          <p:pic>
            <p:nvPicPr>
              <p:cNvPr id="63" name="墨迹 62"/>
            </p:nvPicPr>
            <p:blipFill>
              <a:blip r:embed="rId42"/>
            </p:blipFill>
            <p:spPr>
              <a:xfrm>
                <a:off x="7277100" y="3014345"/>
                <a:ext cx="9525" cy="36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64" name="墨迹 63"/>
              <p14:cNvContentPartPr/>
              <p14:nvPr/>
            </p14:nvContentPartPr>
            <p14:xfrm>
              <a:off x="6938645" y="3481070"/>
              <a:ext cx="9525" cy="360"/>
            </p14:xfrm>
          </p:contentPart>
        </mc:Choice>
        <mc:Fallback xmlns="">
          <p:pic>
            <p:nvPicPr>
              <p:cNvPr id="64" name="墨迹 63"/>
            </p:nvPicPr>
            <p:blipFill>
              <a:blip r:embed="rId42"/>
            </p:blipFill>
            <p:spPr>
              <a:xfrm>
                <a:off x="6938645" y="3481070"/>
                <a:ext cx="9525" cy="36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65" name="墨迹 64"/>
              <p14:cNvContentPartPr/>
              <p14:nvPr/>
            </p14:nvContentPartPr>
            <p14:xfrm>
              <a:off x="6948170" y="3471545"/>
              <a:ext cx="19050" cy="209550"/>
            </p14:xfrm>
          </p:contentPart>
        </mc:Choice>
        <mc:Fallback xmlns="">
          <p:pic>
            <p:nvPicPr>
              <p:cNvPr id="65" name="墨迹 64"/>
            </p:nvPicPr>
            <p:blipFill>
              <a:blip r:embed="rId109"/>
            </p:blipFill>
            <p:spPr>
              <a:xfrm>
                <a:off x="6948170" y="3471545"/>
                <a:ext cx="19050" cy="20955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66" name="墨迹 65"/>
              <p14:cNvContentPartPr/>
              <p14:nvPr/>
            </p14:nvContentPartPr>
            <p14:xfrm>
              <a:off x="6905625" y="3552825"/>
              <a:ext cx="61595" cy="23495"/>
            </p14:xfrm>
          </p:contentPart>
        </mc:Choice>
        <mc:Fallback xmlns="">
          <p:pic>
            <p:nvPicPr>
              <p:cNvPr id="66" name="墨迹 65"/>
            </p:nvPicPr>
            <p:blipFill>
              <a:blip r:embed="rId111"/>
            </p:blipFill>
            <p:spPr>
              <a:xfrm>
                <a:off x="6905625" y="3552825"/>
                <a:ext cx="61595" cy="23495"/>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67" name="墨迹 66"/>
              <p14:cNvContentPartPr/>
              <p14:nvPr/>
            </p14:nvContentPartPr>
            <p14:xfrm>
              <a:off x="6957695" y="3585845"/>
              <a:ext cx="123825" cy="128905"/>
            </p14:xfrm>
          </p:contentPart>
        </mc:Choice>
        <mc:Fallback xmlns="">
          <p:pic>
            <p:nvPicPr>
              <p:cNvPr id="67" name="墨迹 66"/>
            </p:nvPicPr>
            <p:blipFill>
              <a:blip r:embed="rId113"/>
            </p:blipFill>
            <p:spPr>
              <a:xfrm>
                <a:off x="6957695" y="3585845"/>
                <a:ext cx="123825" cy="128905"/>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8" name="墨迹 67"/>
              <p14:cNvContentPartPr/>
              <p14:nvPr/>
            </p14:nvContentPartPr>
            <p14:xfrm>
              <a:off x="7138670" y="3462020"/>
              <a:ext cx="52705" cy="33655"/>
            </p14:xfrm>
          </p:contentPart>
        </mc:Choice>
        <mc:Fallback xmlns="">
          <p:pic>
            <p:nvPicPr>
              <p:cNvPr id="68" name="墨迹 67"/>
            </p:nvPicPr>
            <p:blipFill>
              <a:blip r:embed="rId115"/>
            </p:blipFill>
            <p:spPr>
              <a:xfrm>
                <a:off x="7138670" y="3462020"/>
                <a:ext cx="52705" cy="33655"/>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9" name="墨迹 68"/>
              <p14:cNvContentPartPr/>
              <p14:nvPr/>
            </p14:nvContentPartPr>
            <p14:xfrm>
              <a:off x="7105650" y="3571875"/>
              <a:ext cx="85725" cy="360"/>
            </p14:xfrm>
          </p:contentPart>
        </mc:Choice>
        <mc:Fallback xmlns="">
          <p:pic>
            <p:nvPicPr>
              <p:cNvPr id="69" name="墨迹 68"/>
            </p:nvPicPr>
            <p:blipFill>
              <a:blip r:embed="rId117"/>
            </p:blipFill>
            <p:spPr>
              <a:xfrm>
                <a:off x="7105650" y="3571875"/>
                <a:ext cx="85725" cy="360"/>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70" name="墨迹 69"/>
              <p14:cNvContentPartPr/>
              <p14:nvPr/>
            </p14:nvContentPartPr>
            <p14:xfrm>
              <a:off x="7429500" y="3462020"/>
              <a:ext cx="9525" cy="14605"/>
            </p14:xfrm>
          </p:contentPart>
        </mc:Choice>
        <mc:Fallback xmlns="">
          <p:pic>
            <p:nvPicPr>
              <p:cNvPr id="70" name="墨迹 69"/>
            </p:nvPicPr>
            <p:blipFill>
              <a:blip r:embed="rId119"/>
            </p:blipFill>
            <p:spPr>
              <a:xfrm>
                <a:off x="7429500" y="3462020"/>
                <a:ext cx="9525" cy="14605"/>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71" name="墨迹 70"/>
              <p14:cNvContentPartPr/>
              <p14:nvPr/>
            </p14:nvContentPartPr>
            <p14:xfrm>
              <a:off x="7439025" y="3366770"/>
              <a:ext cx="13970" cy="5080"/>
            </p14:xfrm>
          </p:contentPart>
        </mc:Choice>
        <mc:Fallback xmlns="">
          <p:pic>
            <p:nvPicPr>
              <p:cNvPr id="71" name="墨迹 70"/>
            </p:nvPicPr>
            <p:blipFill>
              <a:blip r:embed="rId121"/>
            </p:blipFill>
            <p:spPr>
              <a:xfrm>
                <a:off x="7439025" y="3366770"/>
                <a:ext cx="13970" cy="5080"/>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72" name="墨迹 71"/>
              <p14:cNvContentPartPr/>
              <p14:nvPr/>
            </p14:nvContentPartPr>
            <p14:xfrm>
              <a:off x="7567295" y="3300095"/>
              <a:ext cx="128905" cy="314325"/>
            </p14:xfrm>
          </p:contentPart>
        </mc:Choice>
        <mc:Fallback xmlns="">
          <p:pic>
            <p:nvPicPr>
              <p:cNvPr id="72" name="墨迹 71"/>
            </p:nvPicPr>
            <p:blipFill>
              <a:blip r:embed="rId123"/>
            </p:blipFill>
            <p:spPr>
              <a:xfrm>
                <a:off x="7567295" y="3300095"/>
                <a:ext cx="128905" cy="314325"/>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73" name="墨迹 72"/>
              <p14:cNvContentPartPr/>
              <p14:nvPr/>
            </p14:nvContentPartPr>
            <p14:xfrm>
              <a:off x="7724775" y="3333750"/>
              <a:ext cx="109220" cy="223520"/>
            </p14:xfrm>
          </p:contentPart>
        </mc:Choice>
        <mc:Fallback xmlns="">
          <p:pic>
            <p:nvPicPr>
              <p:cNvPr id="73" name="墨迹 72"/>
            </p:nvPicPr>
            <p:blipFill>
              <a:blip r:embed="rId125"/>
            </p:blipFill>
            <p:spPr>
              <a:xfrm>
                <a:off x="7724775" y="3333750"/>
                <a:ext cx="109220" cy="223520"/>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74" name="墨迹 73"/>
              <p14:cNvContentPartPr/>
              <p14:nvPr/>
            </p14:nvContentPartPr>
            <p14:xfrm>
              <a:off x="7443470" y="3433445"/>
              <a:ext cx="9525" cy="176530"/>
            </p14:xfrm>
          </p:contentPart>
        </mc:Choice>
        <mc:Fallback xmlns="">
          <p:pic>
            <p:nvPicPr>
              <p:cNvPr id="74" name="墨迹 73"/>
            </p:nvPicPr>
            <p:blipFill>
              <a:blip r:embed="rId127"/>
            </p:blipFill>
            <p:spPr>
              <a:xfrm>
                <a:off x="7443470" y="3433445"/>
                <a:ext cx="9525" cy="17653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75" name="墨迹 74"/>
              <p14:cNvContentPartPr/>
              <p14:nvPr/>
            </p14:nvContentPartPr>
            <p14:xfrm>
              <a:off x="7338695" y="3762375"/>
              <a:ext cx="176530" cy="23495"/>
            </p14:xfrm>
          </p:contentPart>
        </mc:Choice>
        <mc:Fallback xmlns="">
          <p:pic>
            <p:nvPicPr>
              <p:cNvPr id="75" name="墨迹 74"/>
            </p:nvPicPr>
            <p:blipFill>
              <a:blip r:embed="rId129"/>
            </p:blipFill>
            <p:spPr>
              <a:xfrm>
                <a:off x="7338695" y="3762375"/>
                <a:ext cx="176530" cy="23495"/>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76" name="墨迹 75"/>
              <p14:cNvContentPartPr/>
              <p14:nvPr/>
            </p14:nvContentPartPr>
            <p14:xfrm>
              <a:off x="7486650" y="3728720"/>
              <a:ext cx="76200" cy="152400"/>
            </p14:xfrm>
          </p:contentPart>
        </mc:Choice>
        <mc:Fallback xmlns="">
          <p:pic>
            <p:nvPicPr>
              <p:cNvPr id="76" name="墨迹 75"/>
            </p:nvPicPr>
            <p:blipFill>
              <a:blip r:embed="rId131"/>
            </p:blipFill>
            <p:spPr>
              <a:xfrm>
                <a:off x="7486650" y="3728720"/>
                <a:ext cx="76200" cy="152400"/>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77" name="墨迹 76"/>
              <p14:cNvContentPartPr/>
              <p14:nvPr/>
            </p14:nvContentPartPr>
            <p14:xfrm>
              <a:off x="7633970" y="3771900"/>
              <a:ext cx="85725" cy="38100"/>
            </p14:xfrm>
          </p:contentPart>
        </mc:Choice>
        <mc:Fallback xmlns="">
          <p:pic>
            <p:nvPicPr>
              <p:cNvPr id="77" name="墨迹 76"/>
            </p:nvPicPr>
            <p:blipFill>
              <a:blip r:embed="rId133"/>
            </p:blipFill>
            <p:spPr>
              <a:xfrm>
                <a:off x="7633970" y="3771900"/>
                <a:ext cx="85725" cy="38100"/>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78" name="墨迹 77"/>
              <p14:cNvContentPartPr/>
              <p14:nvPr/>
            </p14:nvContentPartPr>
            <p14:xfrm>
              <a:off x="7829550" y="3738245"/>
              <a:ext cx="133350" cy="24130"/>
            </p14:xfrm>
          </p:contentPart>
        </mc:Choice>
        <mc:Fallback xmlns="">
          <p:pic>
            <p:nvPicPr>
              <p:cNvPr id="78" name="墨迹 77"/>
            </p:nvPicPr>
            <p:blipFill>
              <a:blip r:embed="rId135"/>
            </p:blipFill>
            <p:spPr>
              <a:xfrm>
                <a:off x="7829550" y="3738245"/>
                <a:ext cx="133350" cy="24130"/>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79" name="墨迹 78"/>
              <p14:cNvContentPartPr/>
              <p14:nvPr/>
            </p14:nvContentPartPr>
            <p14:xfrm>
              <a:off x="8214995" y="3633470"/>
              <a:ext cx="9525" cy="360"/>
            </p14:xfrm>
          </p:contentPart>
        </mc:Choice>
        <mc:Fallback xmlns="">
          <p:pic>
            <p:nvPicPr>
              <p:cNvPr id="79" name="墨迹 78"/>
            </p:nvPicPr>
            <p:blipFill>
              <a:blip r:embed="rId42"/>
            </p:blipFill>
            <p:spPr>
              <a:xfrm>
                <a:off x="8214995" y="3633470"/>
                <a:ext cx="9525" cy="36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80" name="墨迹 79"/>
              <p14:cNvContentPartPr/>
              <p14:nvPr/>
            </p14:nvContentPartPr>
            <p14:xfrm>
              <a:off x="8096250" y="3762375"/>
              <a:ext cx="123825" cy="261620"/>
            </p14:xfrm>
          </p:contentPart>
        </mc:Choice>
        <mc:Fallback xmlns="">
          <p:pic>
            <p:nvPicPr>
              <p:cNvPr id="80" name="墨迹 79"/>
            </p:nvPicPr>
            <p:blipFill>
              <a:blip r:embed="rId138"/>
            </p:blipFill>
            <p:spPr>
              <a:xfrm>
                <a:off x="8096250" y="3762375"/>
                <a:ext cx="123825" cy="26162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81" name="墨迹 80"/>
              <p14:cNvContentPartPr/>
              <p14:nvPr/>
            </p14:nvContentPartPr>
            <p14:xfrm>
              <a:off x="4810125" y="4343400"/>
              <a:ext cx="394970" cy="337820"/>
            </p14:xfrm>
          </p:contentPart>
        </mc:Choice>
        <mc:Fallback xmlns="">
          <p:pic>
            <p:nvPicPr>
              <p:cNvPr id="81" name="墨迹 80"/>
            </p:nvPicPr>
            <p:blipFill>
              <a:blip r:embed="rId140"/>
            </p:blipFill>
            <p:spPr>
              <a:xfrm>
                <a:off x="4810125" y="4343400"/>
                <a:ext cx="394970" cy="33782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82" name="墨迹 81"/>
              <p14:cNvContentPartPr/>
              <p14:nvPr/>
            </p14:nvContentPartPr>
            <p14:xfrm>
              <a:off x="4857750" y="4633595"/>
              <a:ext cx="295275" cy="214630"/>
            </p14:xfrm>
          </p:contentPart>
        </mc:Choice>
        <mc:Fallback xmlns="">
          <p:pic>
            <p:nvPicPr>
              <p:cNvPr id="82" name="墨迹 81"/>
            </p:nvPicPr>
            <p:blipFill>
              <a:blip r:embed="rId142"/>
            </p:blipFill>
            <p:spPr>
              <a:xfrm>
                <a:off x="4857750" y="4633595"/>
                <a:ext cx="295275" cy="21463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83" name="墨迹 82"/>
              <p14:cNvContentPartPr/>
              <p14:nvPr/>
            </p14:nvContentPartPr>
            <p14:xfrm>
              <a:off x="3890645" y="194945"/>
              <a:ext cx="2381250" cy="1390650"/>
            </p14:xfrm>
          </p:contentPart>
        </mc:Choice>
        <mc:Fallback xmlns="">
          <p:pic>
            <p:nvPicPr>
              <p:cNvPr id="83" name="墨迹 82"/>
            </p:nvPicPr>
            <p:blipFill>
              <a:blip r:embed="rId144"/>
            </p:blipFill>
            <p:spPr>
              <a:xfrm>
                <a:off x="3890645" y="194945"/>
                <a:ext cx="2381250" cy="1390650"/>
              </a:xfrm>
              <a:prstGeom prst="rect"/>
            </p:spPr>
          </p:pic>
        </mc:Fallback>
      </mc:AlternateContent>
    </p:spTree>
    <p:custDataLst>
      <p:tags r:id="rId145"/>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2" name="矩形 31"/>
          <p:cNvSpPr/>
          <p:nvPr>
            <p:custDataLst>
              <p:tags r:id="rId1"/>
            </p:custDataLst>
          </p:nvPr>
        </p:nvSpPr>
        <p:spPr>
          <a:xfrm>
            <a:off x="687363" y="225699"/>
            <a:ext cx="1497965" cy="398780"/>
          </a:xfrm>
          <a:prstGeom prst="rect">
            <a:avLst/>
          </a:prstGeom>
        </p:spPr>
        <p:txBody>
          <a:bodyPr wrap="none">
            <a:spAutoFit/>
          </a:bodyPr>
          <a:p>
            <a:pPr lvl="0" algn="l">
              <a:spcBef>
                <a:spcPct val="30000"/>
              </a:spcBef>
            </a:pPr>
            <a:r>
              <a:rPr lang="en-US" sz="2000" b="1" dirty="0">
                <a:latin typeface="华文楷体" panose="02010600040101010101" pitchFamily="2" charset="-122"/>
                <a:ea typeface="华文楷体" panose="02010600040101010101" pitchFamily="2" charset="-122"/>
                <a:sym typeface="+mn-ea"/>
              </a:rPr>
              <a:t>8.6</a:t>
            </a:r>
            <a:r>
              <a:rPr lang="zh-CN" altLang="en-US" sz="2000" b="1" dirty="0">
                <a:latin typeface="华文楷体" panose="02010600040101010101" pitchFamily="2" charset="-122"/>
                <a:ea typeface="华文楷体" panose="02010600040101010101" pitchFamily="2" charset="-122"/>
                <a:sym typeface="+mn-ea"/>
              </a:rPr>
              <a:t>全局优化</a:t>
            </a:r>
            <a:endParaRPr lang="zh-CN" altLang="en-US" sz="2000" b="1" dirty="0">
              <a:latin typeface="华文楷体" panose="02010600040101010101" pitchFamily="2" charset="-122"/>
              <a:ea typeface="华文楷体" panose="02010600040101010101" pitchFamily="2" charset="-122"/>
            </a:endParaRPr>
          </a:p>
        </p:txBody>
      </p:sp>
      <p:sp>
        <p:nvSpPr>
          <p:cNvPr id="7" name="文本框 6"/>
          <p:cNvSpPr txBox="1"/>
          <p:nvPr>
            <p:custDataLst>
              <p:tags r:id="rId2"/>
            </p:custDataLst>
          </p:nvPr>
        </p:nvSpPr>
        <p:spPr>
          <a:xfrm>
            <a:off x="389890" y="624205"/>
            <a:ext cx="6096000" cy="2861310"/>
          </a:xfrm>
          <a:prstGeom prst="rect">
            <a:avLst/>
          </a:prstGeom>
          <a:noFill/>
        </p:spPr>
        <p:txBody>
          <a:bodyPr wrap="square" rtlCol="0" anchor="t">
            <a:spAutoFit/>
          </a:bodyPr>
          <a:p>
            <a:pPr marL="0" lvl="1" indent="0" fontAlgn="auto">
              <a:lnSpc>
                <a:spcPct val="100000"/>
              </a:lnSpc>
              <a:buClrTx/>
              <a:buNone/>
            </a:pPr>
            <a:r>
              <a:rPr lang="zh-CN" altLang="en-US" b="1" dirty="0">
                <a:latin typeface="Calibri" panose="020F0502020204030204" charset="0"/>
                <a:ea typeface="华文楷体" panose="02010600040101010101" pitchFamily="2" charset="-122"/>
                <a:cs typeface="华文楷体" panose="02010600040101010101" pitchFamily="2" charset="-122"/>
                <a:sym typeface="+mn-ea"/>
              </a:rPr>
              <a:t>⑤</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删除归纳变量（删除仅用于测试的归纳变量）</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fontAlgn="auto">
              <a:lnSpc>
                <a:spcPct val="100000"/>
              </a:lnSpc>
              <a:buClrTx/>
              <a:buNone/>
              <a:defRPr/>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对于在</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强度削弱</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算法中引入的复制语句</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j=t</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，如果在</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归纳变量j</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的所有引用点都可以用对t的引用</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代替</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对j的引用，并且</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j在循环的出口处不活跃</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，则可以删除复制语句j=t</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defRPr/>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强度削弱后，有些归纳变量的作用</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只是用于测试</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。如果可以用对</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其它归纳变量</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的测试</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代替</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对这种归纳变量的测试，那么可以删除这种归纳变量</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fontAlgn="auto">
              <a:lnSpc>
                <a:spcPct val="100000"/>
              </a:lnSpc>
              <a:buClrTx/>
              <a:buNone/>
              <a:defRPr/>
            </a:pPr>
            <a:r>
              <a:rPr lang="en-US" altLang="zh-CN" b="1" dirty="0">
                <a:latin typeface="华文楷体" panose="02010600040101010101" pitchFamily="2" charset="-122"/>
                <a:ea typeface="华文楷体" panose="02010600040101010101" pitchFamily="2" charset="-122"/>
                <a:cs typeface="华文楷体" panose="02010600040101010101" pitchFamily="2" charset="-122"/>
                <a:sym typeface="+mn-ea"/>
              </a:rPr>
              <a:t>eg1.</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 relop  i  x  B )替换为( relop  j  c*x+d  B )</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fontAlgn="auto">
              <a:lnSpc>
                <a:spcPct val="100000"/>
              </a:lnSpc>
              <a:buClrTx/>
              <a:buNone/>
              <a:defRPr/>
            </a:pPr>
            <a:r>
              <a:rPr lang="en-US" altLang="zh-CN" b="1" dirty="0">
                <a:latin typeface="华文楷体" panose="02010600040101010101" pitchFamily="2" charset="-122"/>
                <a:ea typeface="华文楷体" panose="02010600040101010101" pitchFamily="2" charset="-122"/>
                <a:cs typeface="华文楷体" panose="02010600040101010101" pitchFamily="2" charset="-122"/>
                <a:sym typeface="+mn-ea"/>
              </a:rPr>
              <a:t>eg2.</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 relop  i</a:t>
            </a:r>
            <a:r>
              <a:rPr lang="zh-CN" altLang="en-US" b="1" baseline="-25000" dirty="0">
                <a:latin typeface="华文楷体" panose="02010600040101010101" pitchFamily="2" charset="-122"/>
                <a:ea typeface="华文楷体" panose="02010600040101010101" pitchFamily="2" charset="-122"/>
                <a:cs typeface="华文楷体" panose="02010600040101010101" pitchFamily="2" charset="-122"/>
                <a:sym typeface="+mn-ea"/>
              </a:rPr>
              <a:t>1</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 i</a:t>
            </a:r>
            <a:r>
              <a:rPr lang="zh-CN" altLang="en-US" b="1" baseline="-25000" dirty="0">
                <a:latin typeface="华文楷体" panose="02010600040101010101" pitchFamily="2" charset="-122"/>
                <a:ea typeface="华文楷体" panose="02010600040101010101" pitchFamily="2" charset="-122"/>
                <a:cs typeface="华文楷体" panose="02010600040101010101" pitchFamily="2" charset="-122"/>
                <a:sym typeface="+mn-ea"/>
              </a:rPr>
              <a:t>2</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 B )且有j</a:t>
            </a:r>
            <a:r>
              <a:rPr lang="zh-CN" altLang="en-US" b="1" baseline="-25000" dirty="0">
                <a:latin typeface="华文楷体" panose="02010600040101010101" pitchFamily="2" charset="-122"/>
                <a:ea typeface="华文楷体" panose="02010600040101010101" pitchFamily="2" charset="-122"/>
                <a:cs typeface="华文楷体" panose="02010600040101010101" pitchFamily="2" charset="-122"/>
                <a:sym typeface="+mn-ea"/>
              </a:rPr>
              <a:t>1</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 ( i</a:t>
            </a:r>
            <a:r>
              <a:rPr lang="zh-CN" altLang="en-US" b="1" baseline="-25000" dirty="0">
                <a:latin typeface="华文楷体" panose="02010600040101010101" pitchFamily="2" charset="-122"/>
                <a:ea typeface="华文楷体" panose="02010600040101010101" pitchFamily="2" charset="-122"/>
                <a:cs typeface="华文楷体" panose="02010600040101010101" pitchFamily="2" charset="-122"/>
                <a:sym typeface="+mn-ea"/>
              </a:rPr>
              <a:t>1</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 c, d )和j</a:t>
            </a:r>
            <a:r>
              <a:rPr lang="zh-CN" altLang="en-US" b="1" baseline="-25000" dirty="0">
                <a:latin typeface="华文楷体" panose="02010600040101010101" pitchFamily="2" charset="-122"/>
                <a:ea typeface="华文楷体" panose="02010600040101010101" pitchFamily="2" charset="-122"/>
                <a:cs typeface="华文楷体" panose="02010600040101010101" pitchFamily="2" charset="-122"/>
                <a:sym typeface="+mn-ea"/>
              </a:rPr>
              <a:t>2</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 ( i</a:t>
            </a:r>
            <a:r>
              <a:rPr lang="zh-CN" altLang="en-US" b="1" baseline="-25000" dirty="0">
                <a:latin typeface="华文楷体" panose="02010600040101010101" pitchFamily="2" charset="-122"/>
                <a:ea typeface="华文楷体" panose="02010600040101010101" pitchFamily="2" charset="-122"/>
                <a:cs typeface="华文楷体" panose="02010600040101010101" pitchFamily="2" charset="-122"/>
                <a:sym typeface="+mn-ea"/>
              </a:rPr>
              <a:t>2</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 c, d )时，那么可以将其替换为( relop  j</a:t>
            </a:r>
            <a:r>
              <a:rPr lang="zh-CN" altLang="en-US" b="1" baseline="-25000" dirty="0">
                <a:latin typeface="华文楷体" panose="02010600040101010101" pitchFamily="2" charset="-122"/>
                <a:ea typeface="华文楷体" panose="02010600040101010101" pitchFamily="2" charset="-122"/>
                <a:cs typeface="华文楷体" panose="02010600040101010101" pitchFamily="2" charset="-122"/>
                <a:sym typeface="+mn-ea"/>
              </a:rPr>
              <a:t>1</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 j</a:t>
            </a:r>
            <a:r>
              <a:rPr lang="zh-CN" altLang="en-US" b="1" baseline="-25000" dirty="0">
                <a:latin typeface="华文楷体" panose="02010600040101010101" pitchFamily="2" charset="-122"/>
                <a:ea typeface="华文楷体" panose="02010600040101010101" pitchFamily="2" charset="-122"/>
                <a:cs typeface="华文楷体" panose="02010600040101010101" pitchFamily="2" charset="-122"/>
                <a:sym typeface="+mn-ea"/>
              </a:rPr>
              <a:t>2</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 B )</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p:txBody>
      </p:sp>
      <p:pic>
        <p:nvPicPr>
          <p:cNvPr id="5" name="图片 4"/>
          <p:cNvPicPr>
            <a:picLocks noChangeAspect="1"/>
          </p:cNvPicPr>
          <p:nvPr>
            <p:custDataLst>
              <p:tags r:id="rId3"/>
            </p:custDataLst>
          </p:nvPr>
        </p:nvPicPr>
        <p:blipFill>
          <a:blip r:embed="rId4"/>
          <a:stretch>
            <a:fillRect/>
          </a:stretch>
        </p:blipFill>
        <p:spPr>
          <a:xfrm>
            <a:off x="6529705" y="421640"/>
            <a:ext cx="5231765" cy="3124835"/>
          </a:xfrm>
          <a:prstGeom prst="rect">
            <a:avLst/>
          </a:prstGeom>
        </p:spPr>
      </p:pic>
      <p:sp>
        <p:nvSpPr>
          <p:cNvPr id="8" name="文本框 7"/>
          <p:cNvSpPr txBox="1"/>
          <p:nvPr>
            <p:custDataLst>
              <p:tags r:id="rId5"/>
            </p:custDataLst>
          </p:nvPr>
        </p:nvSpPr>
        <p:spPr>
          <a:xfrm>
            <a:off x="6720205" y="3739515"/>
            <a:ext cx="5005070" cy="2941955"/>
          </a:xfrm>
          <a:prstGeom prst="rect">
            <a:avLst/>
          </a:prstGeom>
          <a:noFill/>
        </p:spPr>
        <p:txBody>
          <a:bodyPr wrap="square" rtlCol="0" anchor="t">
            <a:noAutofit/>
          </a:bodyPr>
          <a:p>
            <a:r>
              <a:rPr lang="zh-CN" altLang="en-US" sz="1000">
                <a:sym typeface="+mn-ea"/>
              </a:rPr>
              <a:t>程序流图中，若m是n的必经节点，并且存在有向边n→m，则称n→m是流图中的(</a:t>
            </a:r>
            <a:r>
              <a:rPr lang="zh-CN" altLang="en-US" sz="1000">
                <a:solidFill>
                  <a:srgbClr val="FF0000"/>
                </a:solidFill>
                <a:sym typeface="+mn-ea"/>
              </a:rPr>
              <a:t>B</a:t>
            </a:r>
            <a:r>
              <a:rPr lang="zh-CN" altLang="en-US" sz="1000">
                <a:sym typeface="+mn-ea"/>
              </a:rPr>
              <a:t>)</a:t>
            </a:r>
            <a:endParaRPr lang="zh-CN" altLang="en-US" sz="1000"/>
          </a:p>
          <a:p>
            <a:r>
              <a:rPr lang="zh-CN" altLang="en-US" sz="1000">
                <a:sym typeface="+mn-ea"/>
              </a:rPr>
              <a:t>A.一个循环</a:t>
            </a:r>
            <a:r>
              <a:rPr lang="en-US" altLang="zh-CN" sz="1000">
                <a:sym typeface="+mn-ea"/>
              </a:rPr>
              <a:t>        </a:t>
            </a:r>
            <a:r>
              <a:rPr lang="zh-CN" altLang="en-US" sz="1000">
                <a:sym typeface="+mn-ea"/>
              </a:rPr>
              <a:t>B.一条回边</a:t>
            </a:r>
            <a:endParaRPr lang="zh-CN" altLang="en-US" sz="1000"/>
          </a:p>
          <a:p>
            <a:r>
              <a:rPr lang="zh-CN" altLang="en-US" sz="1000">
                <a:sym typeface="+mn-ea"/>
              </a:rPr>
              <a:t>C.一条基本边</a:t>
            </a:r>
            <a:r>
              <a:rPr lang="en-US" altLang="zh-CN" sz="1000">
                <a:sym typeface="+mn-ea"/>
              </a:rPr>
              <a:t>    </a:t>
            </a:r>
            <a:r>
              <a:rPr lang="zh-CN" altLang="en-US" sz="1000">
                <a:sym typeface="+mn-ea"/>
              </a:rPr>
              <a:t>D.一个基本通图</a:t>
            </a:r>
            <a:endParaRPr lang="zh-CN" altLang="en-US" sz="1000">
              <a:sym typeface="+mn-ea"/>
            </a:endParaRPr>
          </a:p>
          <a:p>
            <a:endParaRPr lang="zh-CN" altLang="en-US" sz="1000"/>
          </a:p>
          <a:p>
            <a:endParaRPr lang="zh-CN" altLang="en-US" sz="1000"/>
          </a:p>
          <a:p>
            <a:r>
              <a:rPr lang="zh-CN" altLang="en-US" sz="1000">
                <a:sym typeface="+mn-ea"/>
              </a:rPr>
              <a:t>以下说法正确的是(</a:t>
            </a:r>
            <a:r>
              <a:rPr lang="zh-CN" altLang="en-US" sz="1000">
                <a:solidFill>
                  <a:srgbClr val="FF0000"/>
                </a:solidFill>
                <a:sym typeface="+mn-ea"/>
              </a:rPr>
              <a:t>A</a:t>
            </a:r>
            <a:r>
              <a:rPr lang="zh-CN" altLang="en-US" sz="1000">
                <a:sym typeface="+mn-ea"/>
              </a:rPr>
              <a:t>)。</a:t>
            </a:r>
            <a:endParaRPr lang="zh-CN" altLang="en-US" sz="1000"/>
          </a:p>
          <a:p>
            <a:r>
              <a:rPr lang="zh-CN" altLang="en-US" sz="1000">
                <a:sym typeface="+mn-ea"/>
              </a:rPr>
              <a:t>A.进行代码优化时要着重考虑循环的代码优化，这对提高目标代码的效率将起更大作用</a:t>
            </a:r>
            <a:endParaRPr lang="zh-CN" altLang="en-US" sz="1000"/>
          </a:p>
          <a:p>
            <a:r>
              <a:rPr lang="zh-CN" altLang="en-US" sz="1000">
                <a:sym typeface="+mn-ea"/>
              </a:rPr>
              <a:t>B.强度削弱是局部优化的一种方法</a:t>
            </a:r>
            <a:endParaRPr lang="zh-CN" altLang="en-US" sz="1000"/>
          </a:p>
          <a:p>
            <a:r>
              <a:rPr lang="zh-CN" altLang="en-US" sz="1000">
                <a:sym typeface="+mn-ea"/>
              </a:rPr>
              <a:t>C.循环不变计算都可以移动到循环之前</a:t>
            </a:r>
            <a:endParaRPr lang="zh-CN" altLang="en-US" sz="1000"/>
          </a:p>
          <a:p>
            <a:r>
              <a:rPr lang="zh-CN" altLang="en-US" sz="1000">
                <a:sym typeface="+mn-ea"/>
              </a:rPr>
              <a:t>D.循环中的无用赋值在循环优化时均可删除</a:t>
            </a:r>
            <a:endParaRPr lang="zh-CN" altLang="en-US" sz="1000"/>
          </a:p>
          <a:p>
            <a:endParaRPr lang="zh-CN" altLang="en-US" sz="1000"/>
          </a:p>
          <a:p>
            <a:r>
              <a:rPr lang="zh-CN" altLang="en-US" sz="1000"/>
              <a:t>以下说法不正确的是(</a:t>
            </a:r>
            <a:r>
              <a:rPr lang="zh-CN" altLang="en-US" sz="1000">
                <a:solidFill>
                  <a:srgbClr val="FF0000"/>
                </a:solidFill>
              </a:rPr>
              <a:t>A</a:t>
            </a:r>
            <a:r>
              <a:rPr lang="zh-CN" altLang="en-US" sz="1000"/>
              <a:t>)。</a:t>
            </a:r>
            <a:endParaRPr lang="zh-CN" altLang="en-US" sz="1000"/>
          </a:p>
          <a:p>
            <a:r>
              <a:rPr lang="zh-CN" altLang="en-US" sz="1000"/>
              <a:t>A.如果从流图的首节点到达程序点p的每条路径都对表达式x op y进行计算，那么表达式x op y在点p是可用的</a:t>
            </a:r>
            <a:endParaRPr lang="zh-CN" altLang="en-US" sz="1000"/>
          </a:p>
          <a:p>
            <a:r>
              <a:rPr lang="zh-CN" altLang="en-US" sz="1000"/>
              <a:t>B.在x的引用点u可以用y代替x的条件是：复制语句x = y在引用点u处可用</a:t>
            </a:r>
            <a:endParaRPr lang="zh-CN" altLang="en-US" sz="1000"/>
          </a:p>
          <a:p>
            <a:r>
              <a:rPr lang="zh-CN" altLang="en-US" sz="1000"/>
              <a:t>C.在x的引用点u可以用y代替x的条件是：从流图的首节点到达u的每条路径都存在复制语句x = y，并且从最后一条复制语句x = y到点u之间没有再次对x或y定值</a:t>
            </a:r>
            <a:endParaRPr lang="zh-CN" altLang="en-US" sz="1000"/>
          </a:p>
          <a:p>
            <a:r>
              <a:rPr lang="zh-CN" altLang="en-US" sz="1000"/>
              <a:t>D.如果一个值在基本块结尾处是死的就不必在结尾处保存这个值</a:t>
            </a:r>
            <a:endParaRPr lang="zh-CN" altLang="en-US" sz="1000"/>
          </a:p>
        </p:txBody>
      </p:sp>
      <p:sp>
        <p:nvSpPr>
          <p:cNvPr id="9" name="文本框 8"/>
          <p:cNvSpPr txBox="1"/>
          <p:nvPr/>
        </p:nvSpPr>
        <p:spPr>
          <a:xfrm>
            <a:off x="273050" y="3616325"/>
            <a:ext cx="3359150" cy="3147060"/>
          </a:xfrm>
          <a:prstGeom prst="rect">
            <a:avLst/>
          </a:prstGeom>
          <a:noFill/>
        </p:spPr>
        <p:txBody>
          <a:bodyPr wrap="square" rtlCol="0" anchor="t">
            <a:noAutofit/>
          </a:bodyPr>
          <a:p>
            <a:r>
              <a:rPr lang="zh-CN" altLang="en-US" sz="1000">
                <a:sym typeface="+mn-ea"/>
              </a:rPr>
              <a:t>删除公共子表达式需要用到以下哪种数据流分析技术(</a:t>
            </a:r>
            <a:r>
              <a:rPr lang="zh-CN" altLang="en-US" sz="1000">
                <a:solidFill>
                  <a:srgbClr val="FF0000"/>
                </a:solidFill>
                <a:sym typeface="+mn-ea"/>
              </a:rPr>
              <a:t>C</a:t>
            </a:r>
            <a:r>
              <a:rPr lang="zh-CN" altLang="en-US" sz="1000">
                <a:sym typeface="+mn-ea"/>
              </a:rPr>
              <a:t>)。</a:t>
            </a:r>
            <a:endParaRPr lang="zh-CN" altLang="en-US" sz="1000"/>
          </a:p>
          <a:p>
            <a:r>
              <a:rPr lang="zh-CN" altLang="en-US" sz="1000">
                <a:sym typeface="+mn-ea"/>
              </a:rPr>
              <a:t>A.到达定值分析</a:t>
            </a:r>
            <a:endParaRPr lang="zh-CN" altLang="en-US" sz="1000"/>
          </a:p>
          <a:p>
            <a:r>
              <a:rPr lang="zh-CN" altLang="en-US" sz="1000">
                <a:sym typeface="+mn-ea"/>
              </a:rPr>
              <a:t>B.活跃变量分析</a:t>
            </a:r>
            <a:endParaRPr lang="zh-CN" altLang="en-US" sz="1000"/>
          </a:p>
          <a:p>
            <a:r>
              <a:rPr lang="zh-CN" altLang="en-US" sz="1000">
                <a:sym typeface="+mn-ea"/>
              </a:rPr>
              <a:t>C.可用表达式分析</a:t>
            </a:r>
            <a:endParaRPr lang="zh-CN" altLang="en-US" sz="1000"/>
          </a:p>
          <a:p>
            <a:r>
              <a:rPr lang="zh-CN" altLang="en-US" sz="1000">
                <a:sym typeface="+mn-ea"/>
              </a:rPr>
              <a:t>D.以上都不正确</a:t>
            </a:r>
            <a:endParaRPr lang="zh-CN" altLang="en-US" sz="1000"/>
          </a:p>
          <a:p>
            <a:r>
              <a:rPr lang="zh-CN" altLang="en-US" sz="1000">
                <a:sym typeface="+mn-ea"/>
              </a:rPr>
              <a:t>复制传播需要用到以下哪种数据流分析技术(</a:t>
            </a:r>
            <a:r>
              <a:rPr lang="zh-CN" altLang="en-US" sz="1000">
                <a:solidFill>
                  <a:srgbClr val="FF0000"/>
                </a:solidFill>
                <a:sym typeface="+mn-ea"/>
              </a:rPr>
              <a:t>C</a:t>
            </a:r>
            <a:r>
              <a:rPr lang="zh-CN" altLang="en-US" sz="1000">
                <a:sym typeface="+mn-ea"/>
              </a:rPr>
              <a:t>)。</a:t>
            </a:r>
            <a:endParaRPr lang="zh-CN" altLang="en-US" sz="1000"/>
          </a:p>
          <a:p>
            <a:r>
              <a:rPr lang="zh-CN" altLang="en-US" sz="1000">
                <a:sym typeface="+mn-ea"/>
              </a:rPr>
              <a:t>A.到达定值分析</a:t>
            </a:r>
            <a:endParaRPr lang="zh-CN" altLang="en-US" sz="1000"/>
          </a:p>
          <a:p>
            <a:r>
              <a:rPr lang="zh-CN" altLang="en-US" sz="1000">
                <a:sym typeface="+mn-ea"/>
              </a:rPr>
              <a:t>B.活跃变量分析</a:t>
            </a:r>
            <a:endParaRPr lang="zh-CN" altLang="en-US" sz="1000"/>
          </a:p>
          <a:p>
            <a:r>
              <a:rPr lang="zh-CN" altLang="en-US" sz="1000">
                <a:sym typeface="+mn-ea"/>
              </a:rPr>
              <a:t>C.可用表达式分析</a:t>
            </a:r>
            <a:endParaRPr lang="zh-CN" altLang="en-US" sz="1000"/>
          </a:p>
          <a:p>
            <a:r>
              <a:rPr lang="zh-CN" altLang="en-US" sz="1000">
                <a:sym typeface="+mn-ea"/>
              </a:rPr>
              <a:t>D.以上都不正确</a:t>
            </a:r>
            <a:endParaRPr lang="zh-CN" altLang="en-US" sz="1000">
              <a:sym typeface="+mn-ea"/>
            </a:endParaRPr>
          </a:p>
          <a:p>
            <a:r>
              <a:rPr lang="zh-CN" altLang="en-US" sz="1000">
                <a:sym typeface="+mn-ea"/>
              </a:rPr>
              <a:t>删除无用代码需要用到以下哪种数据流分析技术(</a:t>
            </a:r>
            <a:r>
              <a:rPr lang="zh-CN" altLang="en-US" sz="1000">
                <a:solidFill>
                  <a:srgbClr val="FF0000"/>
                </a:solidFill>
                <a:sym typeface="+mn-ea"/>
              </a:rPr>
              <a:t>B</a:t>
            </a:r>
            <a:r>
              <a:rPr lang="zh-CN" altLang="en-US" sz="1000">
                <a:sym typeface="+mn-ea"/>
              </a:rPr>
              <a:t>)。</a:t>
            </a:r>
            <a:endParaRPr lang="zh-CN" altLang="en-US" sz="1000"/>
          </a:p>
          <a:p>
            <a:r>
              <a:rPr lang="zh-CN" altLang="en-US" sz="1000">
                <a:sym typeface="+mn-ea"/>
              </a:rPr>
              <a:t>A.到达定值分析</a:t>
            </a:r>
            <a:endParaRPr lang="zh-CN" altLang="en-US" sz="1000"/>
          </a:p>
          <a:p>
            <a:r>
              <a:rPr lang="zh-CN" altLang="en-US" sz="1000">
                <a:sym typeface="+mn-ea"/>
              </a:rPr>
              <a:t>B.活跃变量分析</a:t>
            </a:r>
            <a:endParaRPr lang="zh-CN" altLang="en-US" sz="1000"/>
          </a:p>
          <a:p>
            <a:r>
              <a:rPr lang="zh-CN" altLang="en-US" sz="1000">
                <a:sym typeface="+mn-ea"/>
              </a:rPr>
              <a:t>C.可用表达式分析</a:t>
            </a:r>
            <a:endParaRPr lang="zh-CN" altLang="en-US" sz="1000"/>
          </a:p>
          <a:p>
            <a:r>
              <a:rPr lang="zh-CN" altLang="en-US" sz="1000">
                <a:sym typeface="+mn-ea"/>
              </a:rPr>
              <a:t>D.以上都不正确</a:t>
            </a:r>
            <a:endParaRPr lang="zh-CN" altLang="en-US" sz="1000"/>
          </a:p>
          <a:p>
            <a:r>
              <a:rPr lang="zh-CN" altLang="en-US" sz="1000">
                <a:sym typeface="+mn-ea"/>
              </a:rPr>
              <a:t>识别循环不变计算需要用到以下哪种数据流分析技术(</a:t>
            </a:r>
            <a:r>
              <a:rPr lang="zh-CN" altLang="en-US" sz="1000">
                <a:solidFill>
                  <a:srgbClr val="FF0000"/>
                </a:solidFill>
                <a:sym typeface="+mn-ea"/>
              </a:rPr>
              <a:t>A</a:t>
            </a:r>
            <a:r>
              <a:rPr lang="zh-CN" altLang="en-US" sz="1000">
                <a:sym typeface="+mn-ea"/>
              </a:rPr>
              <a:t>)。</a:t>
            </a:r>
            <a:endParaRPr lang="zh-CN" altLang="en-US" sz="1000"/>
          </a:p>
          <a:p>
            <a:r>
              <a:rPr lang="zh-CN" altLang="en-US" sz="1000">
                <a:sym typeface="+mn-ea"/>
              </a:rPr>
              <a:t>A.到达定值分析</a:t>
            </a:r>
            <a:endParaRPr lang="zh-CN" altLang="en-US" sz="1000"/>
          </a:p>
          <a:p>
            <a:r>
              <a:rPr lang="zh-CN" altLang="en-US" sz="1000">
                <a:sym typeface="+mn-ea"/>
              </a:rPr>
              <a:t>B.活跃变量分析</a:t>
            </a:r>
            <a:endParaRPr lang="zh-CN" altLang="en-US" sz="1000"/>
          </a:p>
          <a:p>
            <a:r>
              <a:rPr lang="zh-CN" altLang="en-US" sz="1000">
                <a:sym typeface="+mn-ea"/>
              </a:rPr>
              <a:t>C.可用表达式分析</a:t>
            </a:r>
            <a:endParaRPr lang="zh-CN" altLang="en-US" sz="1000"/>
          </a:p>
          <a:p>
            <a:r>
              <a:rPr lang="zh-CN" altLang="en-US" sz="1000">
                <a:sym typeface="+mn-ea"/>
              </a:rPr>
              <a:t>D.以上都不正确</a:t>
            </a:r>
            <a:endParaRPr lang="zh-CN" altLang="en-US" sz="1000"/>
          </a:p>
          <a:p>
            <a:endParaRPr lang="zh-CN" altLang="en-US" sz="1000">
              <a:sym typeface="+mn-ea"/>
            </a:endParaRPr>
          </a:p>
        </p:txBody>
      </p:sp>
      <p:sp>
        <p:nvSpPr>
          <p:cNvPr id="10" name="文本框 9"/>
          <p:cNvSpPr txBox="1"/>
          <p:nvPr/>
        </p:nvSpPr>
        <p:spPr>
          <a:xfrm>
            <a:off x="3865880" y="3853815"/>
            <a:ext cx="2620645" cy="2399665"/>
          </a:xfrm>
          <a:prstGeom prst="rect">
            <a:avLst/>
          </a:prstGeom>
          <a:noFill/>
        </p:spPr>
        <p:txBody>
          <a:bodyPr wrap="square" rtlCol="0" anchor="t">
            <a:spAutoFit/>
          </a:bodyPr>
          <a:p>
            <a:r>
              <a:rPr lang="zh-CN" altLang="en-US" sz="1000">
                <a:sym typeface="+mn-ea"/>
              </a:rPr>
              <a:t>采用DAG图不可以实现的优化有(</a:t>
            </a:r>
            <a:r>
              <a:rPr lang="zh-CN" altLang="en-US" sz="1000">
                <a:solidFill>
                  <a:srgbClr val="FF0000"/>
                </a:solidFill>
                <a:sym typeface="+mn-ea"/>
              </a:rPr>
              <a:t>D</a:t>
            </a:r>
            <a:r>
              <a:rPr lang="zh-CN" altLang="en-US" sz="1000">
                <a:sym typeface="+mn-ea"/>
              </a:rPr>
              <a:t>)。</a:t>
            </a:r>
            <a:endParaRPr lang="zh-CN" altLang="en-US" sz="1000"/>
          </a:p>
          <a:p>
            <a:r>
              <a:rPr lang="zh-CN" altLang="en-US" sz="1000">
                <a:sym typeface="+mn-ea"/>
              </a:rPr>
              <a:t>A.合并已知量</a:t>
            </a:r>
            <a:r>
              <a:rPr lang="en-US" altLang="zh-CN" sz="1000">
                <a:sym typeface="+mn-ea"/>
              </a:rPr>
              <a:t>             </a:t>
            </a:r>
            <a:r>
              <a:rPr lang="zh-CN" altLang="en-US" sz="1000">
                <a:sym typeface="+mn-ea"/>
              </a:rPr>
              <a:t>B.删除公共子表达式</a:t>
            </a:r>
            <a:endParaRPr lang="zh-CN" altLang="en-US" sz="1000"/>
          </a:p>
          <a:p>
            <a:r>
              <a:rPr lang="zh-CN" altLang="en-US" sz="1000">
                <a:sym typeface="+mn-ea"/>
              </a:rPr>
              <a:t>C.删除无用赋值</a:t>
            </a:r>
            <a:r>
              <a:rPr lang="en-US" altLang="zh-CN" sz="1000">
                <a:sym typeface="+mn-ea"/>
              </a:rPr>
              <a:t>         </a:t>
            </a:r>
            <a:r>
              <a:rPr lang="zh-CN" altLang="en-US" sz="1000">
                <a:sym typeface="+mn-ea"/>
              </a:rPr>
              <a:t>D.删除归纳变量</a:t>
            </a:r>
            <a:endParaRPr lang="zh-CN" altLang="en-US" sz="1000">
              <a:sym typeface="+mn-ea"/>
            </a:endParaRPr>
          </a:p>
          <a:p>
            <a:endParaRPr lang="zh-CN" altLang="en-US" sz="1000">
              <a:sym typeface="+mn-ea"/>
            </a:endParaRPr>
          </a:p>
          <a:p>
            <a:endParaRPr lang="zh-CN" altLang="en-US" sz="1000">
              <a:sym typeface="+mn-ea"/>
            </a:endParaRPr>
          </a:p>
          <a:p>
            <a:r>
              <a:rPr lang="zh-CN" altLang="en-US" sz="1000">
                <a:sym typeface="+mn-ea"/>
              </a:rPr>
              <a:t>下列优化方法(</a:t>
            </a:r>
            <a:r>
              <a:rPr lang="zh-CN" altLang="en-US" sz="1000">
                <a:solidFill>
                  <a:srgbClr val="FF0000"/>
                </a:solidFill>
                <a:sym typeface="+mn-ea"/>
              </a:rPr>
              <a:t>C</a:t>
            </a:r>
            <a:r>
              <a:rPr lang="zh-CN" altLang="en-US" sz="1000">
                <a:sym typeface="+mn-ea"/>
              </a:rPr>
              <a:t>)不是针对循优化进行的。</a:t>
            </a:r>
            <a:endParaRPr lang="zh-CN" altLang="en-US" sz="1000"/>
          </a:p>
          <a:p>
            <a:r>
              <a:rPr lang="zh-CN" altLang="en-US" sz="1000">
                <a:sym typeface="+mn-ea"/>
              </a:rPr>
              <a:t>A.强度削弱</a:t>
            </a:r>
            <a:r>
              <a:rPr lang="en-US" altLang="zh-CN" sz="1000">
                <a:sym typeface="+mn-ea"/>
              </a:rPr>
              <a:t>          </a:t>
            </a:r>
            <a:r>
              <a:rPr lang="zh-CN" altLang="en-US" sz="1000">
                <a:sym typeface="+mn-ea"/>
              </a:rPr>
              <a:t>B.删除归纳变量 </a:t>
            </a:r>
            <a:endParaRPr lang="zh-CN" altLang="en-US" sz="1000"/>
          </a:p>
          <a:p>
            <a:r>
              <a:rPr lang="zh-CN" altLang="en-US" sz="1000">
                <a:sym typeface="+mn-ea"/>
              </a:rPr>
              <a:t>C.删除多余运算</a:t>
            </a:r>
            <a:r>
              <a:rPr lang="en-US" altLang="zh-CN" sz="1000">
                <a:sym typeface="+mn-ea"/>
              </a:rPr>
              <a:t>   </a:t>
            </a:r>
            <a:r>
              <a:rPr lang="zh-CN" altLang="en-US" sz="1000">
                <a:sym typeface="+mn-ea"/>
              </a:rPr>
              <a:t>D.代码外提</a:t>
            </a:r>
            <a:endParaRPr lang="zh-CN" altLang="en-US" sz="1000">
              <a:sym typeface="+mn-ea"/>
            </a:endParaRPr>
          </a:p>
          <a:p>
            <a:endParaRPr lang="zh-CN" altLang="en-US" sz="1000">
              <a:sym typeface="+mn-ea"/>
            </a:endParaRPr>
          </a:p>
          <a:p>
            <a:r>
              <a:rPr lang="zh-CN" altLang="en-US" sz="1000">
                <a:sym typeface="+mn-ea"/>
              </a:rPr>
              <a:t>(</a:t>
            </a:r>
            <a:r>
              <a:rPr lang="zh-CN" altLang="en-US" sz="1000">
                <a:solidFill>
                  <a:srgbClr val="FF0000"/>
                </a:solidFill>
                <a:sym typeface="+mn-ea"/>
              </a:rPr>
              <a:t>B</a:t>
            </a:r>
            <a:r>
              <a:rPr lang="zh-CN" altLang="en-US" sz="1000">
                <a:sym typeface="+mn-ea"/>
              </a:rPr>
              <a:t>)属于局部优化。</a:t>
            </a:r>
            <a:endParaRPr lang="zh-CN" altLang="en-US" sz="1000"/>
          </a:p>
          <a:p>
            <a:r>
              <a:rPr lang="zh-CN" altLang="en-US" sz="1000">
                <a:sym typeface="+mn-ea"/>
              </a:rPr>
              <a:t>A.代码外提</a:t>
            </a:r>
            <a:endParaRPr lang="zh-CN" altLang="en-US" sz="1000"/>
          </a:p>
          <a:p>
            <a:r>
              <a:rPr lang="zh-CN" altLang="en-US" sz="1000">
                <a:sym typeface="+mn-ea"/>
              </a:rPr>
              <a:t>B.删除多余运算</a:t>
            </a:r>
            <a:endParaRPr lang="zh-CN" altLang="en-US" sz="1000"/>
          </a:p>
          <a:p>
            <a:r>
              <a:rPr lang="zh-CN" altLang="en-US" sz="1000">
                <a:sym typeface="+mn-ea"/>
              </a:rPr>
              <a:t>C.强度削弱</a:t>
            </a:r>
            <a:endParaRPr lang="zh-CN" altLang="en-US" sz="1000"/>
          </a:p>
          <a:p>
            <a:r>
              <a:rPr lang="zh-CN" altLang="en-US" sz="1000">
                <a:sym typeface="+mn-ea"/>
              </a:rPr>
              <a:t>D.删除归纳变量</a:t>
            </a:r>
            <a:endParaRPr lang="zh-CN" altLang="en-US" sz="1000">
              <a:sym typeface="+mn-ea"/>
            </a:endParaRPr>
          </a:p>
          <a:p>
            <a:endParaRPr lang="zh-CN" altLang="en-US" sz="1000">
              <a:sym typeface="+mn-ea"/>
            </a:endParaRPr>
          </a:p>
        </p:txBody>
      </p:sp>
      <mc:AlternateContent xmlns:mc="http://schemas.openxmlformats.org/markup-compatibility/2006" xmlns:p14="http://schemas.microsoft.com/office/powerpoint/2010/main">
        <mc:Choice Requires="p14">
          <p:contentPart r:id="rId6" p14:bwMode="auto">
            <p14:nvContentPartPr>
              <p14:cNvPr id="2" name="墨迹 1"/>
              <p14:cNvContentPartPr/>
              <p14:nvPr/>
            </p14:nvContentPartPr>
            <p14:xfrm>
              <a:off x="2124075" y="718820"/>
              <a:ext cx="2823845" cy="100330"/>
            </p14:xfrm>
          </p:contentPart>
        </mc:Choice>
        <mc:Fallback xmlns="">
          <p:pic>
            <p:nvPicPr>
              <p:cNvPr id="2" name="墨迹 1"/>
            </p:nvPicPr>
            <p:blipFill>
              <a:blip r:embed="rId7"/>
            </p:blipFill>
            <p:spPr>
              <a:xfrm>
                <a:off x="2124075" y="718820"/>
                <a:ext cx="2823845" cy="1003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3" name="墨迹 2"/>
              <p14:cNvContentPartPr/>
              <p14:nvPr/>
            </p14:nvContentPartPr>
            <p14:xfrm>
              <a:off x="6829425" y="1718945"/>
              <a:ext cx="485775" cy="176530"/>
            </p14:xfrm>
          </p:contentPart>
        </mc:Choice>
        <mc:Fallback xmlns="">
          <p:pic>
            <p:nvPicPr>
              <p:cNvPr id="3" name="墨迹 2"/>
            </p:nvPicPr>
            <p:blipFill>
              <a:blip r:embed="rId9"/>
            </p:blipFill>
            <p:spPr>
              <a:xfrm>
                <a:off x="6829425" y="1718945"/>
                <a:ext cx="485775" cy="17653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4" name="墨迹 3"/>
              <p14:cNvContentPartPr/>
              <p14:nvPr/>
            </p14:nvContentPartPr>
            <p14:xfrm>
              <a:off x="7262495" y="1614170"/>
              <a:ext cx="1776730" cy="214630"/>
            </p14:xfrm>
          </p:contentPart>
        </mc:Choice>
        <mc:Fallback xmlns="">
          <p:pic>
            <p:nvPicPr>
              <p:cNvPr id="4" name="墨迹 3"/>
            </p:nvPicPr>
            <p:blipFill>
              <a:blip r:embed="rId11"/>
            </p:blipFill>
            <p:spPr>
              <a:xfrm>
                <a:off x="7262495" y="1614170"/>
                <a:ext cx="1776730" cy="21463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6" name="墨迹 5"/>
              <p14:cNvContentPartPr/>
              <p14:nvPr/>
            </p14:nvContentPartPr>
            <p14:xfrm>
              <a:off x="8976995" y="1528445"/>
              <a:ext cx="109855" cy="304800"/>
            </p14:xfrm>
          </p:contentPart>
        </mc:Choice>
        <mc:Fallback xmlns="">
          <p:pic>
            <p:nvPicPr>
              <p:cNvPr id="6" name="墨迹 5"/>
            </p:nvPicPr>
            <p:blipFill>
              <a:blip r:embed="rId13"/>
            </p:blipFill>
            <p:spPr>
              <a:xfrm>
                <a:off x="8976995" y="1528445"/>
                <a:ext cx="109855" cy="30480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1" name="墨迹 10"/>
              <p14:cNvContentPartPr/>
              <p14:nvPr/>
            </p14:nvContentPartPr>
            <p14:xfrm>
              <a:off x="7143750" y="1800225"/>
              <a:ext cx="347345" cy="228600"/>
            </p14:xfrm>
          </p:contentPart>
        </mc:Choice>
        <mc:Fallback xmlns="">
          <p:pic>
            <p:nvPicPr>
              <p:cNvPr id="11" name="墨迹 10"/>
            </p:nvPicPr>
            <p:blipFill>
              <a:blip r:embed="rId15"/>
            </p:blipFill>
            <p:spPr>
              <a:xfrm>
                <a:off x="7143750" y="1800225"/>
                <a:ext cx="347345" cy="2286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8639175" y="1638300"/>
              <a:ext cx="800100" cy="38100"/>
            </p14:xfrm>
          </p:contentPart>
        </mc:Choice>
        <mc:Fallback xmlns="">
          <p:pic>
            <p:nvPicPr>
              <p:cNvPr id="12" name="墨迹 11"/>
            </p:nvPicPr>
            <p:blipFill>
              <a:blip r:embed="rId17"/>
            </p:blipFill>
            <p:spPr>
              <a:xfrm>
                <a:off x="8639175" y="1638300"/>
                <a:ext cx="800100" cy="381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3" name="墨迹 12"/>
              <p14:cNvContentPartPr/>
              <p14:nvPr/>
            </p14:nvContentPartPr>
            <p14:xfrm>
              <a:off x="8662670" y="2442845"/>
              <a:ext cx="723900" cy="66675"/>
            </p14:xfrm>
          </p:contentPart>
        </mc:Choice>
        <mc:Fallback xmlns="">
          <p:pic>
            <p:nvPicPr>
              <p:cNvPr id="13" name="墨迹 12"/>
            </p:nvPicPr>
            <p:blipFill>
              <a:blip r:embed="rId19"/>
            </p:blipFill>
            <p:spPr>
              <a:xfrm>
                <a:off x="8662670" y="2442845"/>
                <a:ext cx="723900" cy="6667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4" name="墨迹 13"/>
              <p14:cNvContentPartPr/>
              <p14:nvPr/>
            </p14:nvContentPartPr>
            <p14:xfrm>
              <a:off x="8696325" y="2905125"/>
              <a:ext cx="533400" cy="285750"/>
            </p14:xfrm>
          </p:contentPart>
        </mc:Choice>
        <mc:Fallback xmlns="">
          <p:pic>
            <p:nvPicPr>
              <p:cNvPr id="14" name="墨迹 13"/>
            </p:nvPicPr>
            <p:blipFill>
              <a:blip r:embed="rId21"/>
            </p:blipFill>
            <p:spPr>
              <a:xfrm>
                <a:off x="8696325" y="2905125"/>
                <a:ext cx="533400" cy="28575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5" name="墨迹 14"/>
              <p14:cNvContentPartPr/>
              <p14:nvPr/>
            </p14:nvContentPartPr>
            <p14:xfrm>
              <a:off x="10539095" y="2890520"/>
              <a:ext cx="81280" cy="360"/>
            </p14:xfrm>
          </p:contentPart>
        </mc:Choice>
        <mc:Fallback xmlns="">
          <p:pic>
            <p:nvPicPr>
              <p:cNvPr id="15" name="墨迹 14"/>
            </p:nvPicPr>
            <p:blipFill>
              <a:blip r:embed="rId23"/>
            </p:blipFill>
            <p:spPr>
              <a:xfrm>
                <a:off x="10539095" y="2890520"/>
                <a:ext cx="81280" cy="36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6" name="墨迹 15"/>
              <p14:cNvContentPartPr/>
              <p14:nvPr/>
            </p14:nvContentPartPr>
            <p14:xfrm>
              <a:off x="8710295" y="1566545"/>
              <a:ext cx="476250" cy="360"/>
            </p14:xfrm>
          </p:contentPart>
        </mc:Choice>
        <mc:Fallback xmlns="">
          <p:pic>
            <p:nvPicPr>
              <p:cNvPr id="16" name="墨迹 15"/>
            </p:nvPicPr>
            <p:blipFill>
              <a:blip r:embed="rId25"/>
            </p:blipFill>
            <p:spPr>
              <a:xfrm>
                <a:off x="8710295" y="1566545"/>
                <a:ext cx="476250" cy="36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7" name="墨迹 16"/>
              <p14:cNvContentPartPr/>
              <p14:nvPr/>
            </p14:nvContentPartPr>
            <p14:xfrm>
              <a:off x="8624570" y="2395220"/>
              <a:ext cx="2338705" cy="100330"/>
            </p14:xfrm>
          </p:contentPart>
        </mc:Choice>
        <mc:Fallback xmlns="">
          <p:pic>
            <p:nvPicPr>
              <p:cNvPr id="17" name="墨迹 16"/>
            </p:nvPicPr>
            <p:blipFill>
              <a:blip r:embed="rId27"/>
            </p:blipFill>
            <p:spPr>
              <a:xfrm>
                <a:off x="8624570" y="2395220"/>
                <a:ext cx="2338705" cy="10033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8" name="墨迹 17"/>
              <p14:cNvContentPartPr/>
              <p14:nvPr/>
            </p14:nvContentPartPr>
            <p14:xfrm>
              <a:off x="10348595" y="2924175"/>
              <a:ext cx="900430" cy="304800"/>
            </p14:xfrm>
          </p:contentPart>
        </mc:Choice>
        <mc:Fallback xmlns="">
          <p:pic>
            <p:nvPicPr>
              <p:cNvPr id="18" name="墨迹 17"/>
            </p:nvPicPr>
            <p:blipFill>
              <a:blip r:embed="rId29"/>
            </p:blipFill>
            <p:spPr>
              <a:xfrm>
                <a:off x="10348595" y="2924175"/>
                <a:ext cx="900430" cy="30480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9" name="墨迹 18"/>
              <p14:cNvContentPartPr/>
              <p14:nvPr/>
            </p14:nvContentPartPr>
            <p14:xfrm>
              <a:off x="1571625" y="2366645"/>
              <a:ext cx="13970" cy="219075"/>
            </p14:xfrm>
          </p:contentPart>
        </mc:Choice>
        <mc:Fallback xmlns="">
          <p:pic>
            <p:nvPicPr>
              <p:cNvPr id="19" name="墨迹 18"/>
            </p:nvPicPr>
            <p:blipFill>
              <a:blip r:embed="rId31"/>
            </p:blipFill>
            <p:spPr>
              <a:xfrm>
                <a:off x="1571625" y="2366645"/>
                <a:ext cx="13970" cy="21907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0" name="墨迹 19"/>
              <p14:cNvContentPartPr/>
              <p14:nvPr/>
            </p14:nvContentPartPr>
            <p14:xfrm>
              <a:off x="1509395" y="2343150"/>
              <a:ext cx="400050" cy="337820"/>
            </p14:xfrm>
          </p:contentPart>
        </mc:Choice>
        <mc:Fallback xmlns="">
          <p:pic>
            <p:nvPicPr>
              <p:cNvPr id="20" name="墨迹 19"/>
            </p:nvPicPr>
            <p:blipFill>
              <a:blip r:embed="rId33"/>
            </p:blipFill>
            <p:spPr>
              <a:xfrm>
                <a:off x="1509395" y="2343150"/>
                <a:ext cx="400050" cy="33782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1" name="墨迹 20"/>
              <p14:cNvContentPartPr/>
              <p14:nvPr/>
            </p14:nvContentPartPr>
            <p14:xfrm>
              <a:off x="2976245" y="2800350"/>
              <a:ext cx="1891030" cy="99695"/>
            </p14:xfrm>
          </p:contentPart>
        </mc:Choice>
        <mc:Fallback xmlns="">
          <p:pic>
            <p:nvPicPr>
              <p:cNvPr id="21" name="墨迹 20"/>
            </p:nvPicPr>
            <p:blipFill>
              <a:blip r:embed="rId35"/>
            </p:blipFill>
            <p:spPr>
              <a:xfrm>
                <a:off x="2976245" y="2800350"/>
                <a:ext cx="1891030" cy="9969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2" name="墨迹 21"/>
              <p14:cNvContentPartPr/>
              <p14:nvPr/>
            </p14:nvContentPartPr>
            <p14:xfrm>
              <a:off x="966470" y="3114675"/>
              <a:ext cx="3333750" cy="28575"/>
            </p14:xfrm>
          </p:contentPart>
        </mc:Choice>
        <mc:Fallback xmlns="">
          <p:pic>
            <p:nvPicPr>
              <p:cNvPr id="22" name="墨迹 21"/>
            </p:nvPicPr>
            <p:blipFill>
              <a:blip r:embed="rId37"/>
            </p:blipFill>
            <p:spPr>
              <a:xfrm>
                <a:off x="966470" y="3114675"/>
                <a:ext cx="3333750" cy="2857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3" name="墨迹 22"/>
              <p14:cNvContentPartPr/>
              <p14:nvPr/>
            </p14:nvContentPartPr>
            <p14:xfrm>
              <a:off x="381000" y="4067175"/>
              <a:ext cx="175895" cy="166370"/>
            </p14:xfrm>
          </p:contentPart>
        </mc:Choice>
        <mc:Fallback xmlns="">
          <p:pic>
            <p:nvPicPr>
              <p:cNvPr id="23" name="墨迹 22"/>
            </p:nvPicPr>
            <p:blipFill>
              <a:blip r:embed="rId39"/>
            </p:blipFill>
            <p:spPr>
              <a:xfrm>
                <a:off x="381000" y="4067175"/>
                <a:ext cx="175895" cy="16637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4" name="墨迹 23"/>
              <p14:cNvContentPartPr/>
              <p14:nvPr/>
            </p14:nvContentPartPr>
            <p14:xfrm>
              <a:off x="342900" y="4814570"/>
              <a:ext cx="190500" cy="214630"/>
            </p14:xfrm>
          </p:contentPart>
        </mc:Choice>
        <mc:Fallback xmlns="">
          <p:pic>
            <p:nvPicPr>
              <p:cNvPr id="24" name="墨迹 23"/>
            </p:nvPicPr>
            <p:blipFill>
              <a:blip r:embed="rId41"/>
            </p:blipFill>
            <p:spPr>
              <a:xfrm>
                <a:off x="342900" y="4814570"/>
                <a:ext cx="190500" cy="21463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5" name="墨迹 24"/>
              <p14:cNvContentPartPr/>
              <p14:nvPr/>
            </p14:nvContentPartPr>
            <p14:xfrm>
              <a:off x="461645" y="3781425"/>
              <a:ext cx="1014730" cy="9525"/>
            </p14:xfrm>
          </p:contentPart>
        </mc:Choice>
        <mc:Fallback xmlns="">
          <p:pic>
            <p:nvPicPr>
              <p:cNvPr id="25" name="墨迹 24"/>
            </p:nvPicPr>
            <p:blipFill>
              <a:blip r:embed="rId43"/>
            </p:blipFill>
            <p:spPr>
              <a:xfrm>
                <a:off x="461645" y="3781425"/>
                <a:ext cx="1014730" cy="952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6" name="墨迹 25"/>
              <p14:cNvContentPartPr/>
              <p14:nvPr/>
            </p14:nvContentPartPr>
            <p14:xfrm>
              <a:off x="257175" y="4528820"/>
              <a:ext cx="661670" cy="33655"/>
            </p14:xfrm>
          </p:contentPart>
        </mc:Choice>
        <mc:Fallback xmlns="">
          <p:pic>
            <p:nvPicPr>
              <p:cNvPr id="26" name="墨迹 25"/>
            </p:nvPicPr>
            <p:blipFill>
              <a:blip r:embed="rId45"/>
            </p:blipFill>
            <p:spPr>
              <a:xfrm>
                <a:off x="257175" y="4528820"/>
                <a:ext cx="661670" cy="3365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7" name="墨迹 26"/>
              <p14:cNvContentPartPr/>
              <p14:nvPr/>
            </p14:nvContentPartPr>
            <p14:xfrm>
              <a:off x="347345" y="5629275"/>
              <a:ext cx="1076325" cy="360"/>
            </p14:xfrm>
          </p:contentPart>
        </mc:Choice>
        <mc:Fallback xmlns="">
          <p:pic>
            <p:nvPicPr>
              <p:cNvPr id="27" name="墨迹 26"/>
            </p:nvPicPr>
            <p:blipFill>
              <a:blip r:embed="rId47"/>
            </p:blipFill>
            <p:spPr>
              <a:xfrm>
                <a:off x="347345" y="5629275"/>
                <a:ext cx="1076325" cy="36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8" name="墨迹 27"/>
              <p14:cNvContentPartPr/>
              <p14:nvPr/>
            </p14:nvContentPartPr>
            <p14:xfrm>
              <a:off x="371475" y="5309870"/>
              <a:ext cx="747395" cy="66675"/>
            </p14:xfrm>
          </p:contentPart>
        </mc:Choice>
        <mc:Fallback xmlns="">
          <p:pic>
            <p:nvPicPr>
              <p:cNvPr id="28" name="墨迹 27"/>
            </p:nvPicPr>
            <p:blipFill>
              <a:blip r:embed="rId49"/>
            </p:blipFill>
            <p:spPr>
              <a:xfrm>
                <a:off x="371475" y="5309870"/>
                <a:ext cx="747395" cy="6667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9" name="墨迹 28"/>
              <p14:cNvContentPartPr/>
              <p14:nvPr/>
            </p14:nvContentPartPr>
            <p14:xfrm>
              <a:off x="1128395" y="5005070"/>
              <a:ext cx="414655" cy="371475"/>
            </p14:xfrm>
          </p:contentPart>
        </mc:Choice>
        <mc:Fallback xmlns="">
          <p:pic>
            <p:nvPicPr>
              <p:cNvPr id="29" name="墨迹 28"/>
            </p:nvPicPr>
            <p:blipFill>
              <a:blip r:embed="rId51"/>
            </p:blipFill>
            <p:spPr>
              <a:xfrm>
                <a:off x="1128395" y="5005070"/>
                <a:ext cx="414655" cy="37147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0" name="墨迹 29"/>
              <p14:cNvContentPartPr/>
              <p14:nvPr/>
            </p14:nvContentPartPr>
            <p14:xfrm>
              <a:off x="1666875" y="5309870"/>
              <a:ext cx="47625" cy="5080"/>
            </p14:xfrm>
          </p:contentPart>
        </mc:Choice>
        <mc:Fallback xmlns="">
          <p:pic>
            <p:nvPicPr>
              <p:cNvPr id="30" name="墨迹 29"/>
            </p:nvPicPr>
            <p:blipFill>
              <a:blip r:embed="rId53"/>
            </p:blipFill>
            <p:spPr>
              <a:xfrm>
                <a:off x="1666875" y="5309870"/>
                <a:ext cx="47625" cy="508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1" name="墨迹 30"/>
              <p14:cNvContentPartPr/>
              <p14:nvPr/>
            </p14:nvContentPartPr>
            <p14:xfrm>
              <a:off x="1552575" y="5347970"/>
              <a:ext cx="76200" cy="62230"/>
            </p14:xfrm>
          </p:contentPart>
        </mc:Choice>
        <mc:Fallback xmlns="">
          <p:pic>
            <p:nvPicPr>
              <p:cNvPr id="31" name="墨迹 30"/>
            </p:nvPicPr>
            <p:blipFill>
              <a:blip r:embed="rId55"/>
            </p:blipFill>
            <p:spPr>
              <a:xfrm>
                <a:off x="1552575" y="5347970"/>
                <a:ext cx="76200" cy="6223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3" name="墨迹 32"/>
              <p14:cNvContentPartPr/>
              <p14:nvPr/>
            </p14:nvContentPartPr>
            <p14:xfrm>
              <a:off x="1628775" y="5219700"/>
              <a:ext cx="266700" cy="114300"/>
            </p14:xfrm>
          </p:contentPart>
        </mc:Choice>
        <mc:Fallback xmlns="">
          <p:pic>
            <p:nvPicPr>
              <p:cNvPr id="33" name="墨迹 32"/>
            </p:nvPicPr>
            <p:blipFill>
              <a:blip r:embed="rId57"/>
            </p:blipFill>
            <p:spPr>
              <a:xfrm>
                <a:off x="1628775" y="5219700"/>
                <a:ext cx="266700" cy="11430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4" name="墨迹 33"/>
              <p14:cNvContentPartPr/>
              <p14:nvPr/>
            </p14:nvContentPartPr>
            <p14:xfrm>
              <a:off x="1666875" y="5357495"/>
              <a:ext cx="85725" cy="57150"/>
            </p14:xfrm>
          </p:contentPart>
        </mc:Choice>
        <mc:Fallback xmlns="">
          <p:pic>
            <p:nvPicPr>
              <p:cNvPr id="34" name="墨迹 33"/>
            </p:nvPicPr>
            <p:blipFill>
              <a:blip r:embed="rId59"/>
            </p:blipFill>
            <p:spPr>
              <a:xfrm>
                <a:off x="1666875" y="5357495"/>
                <a:ext cx="85725" cy="5715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5" name="墨迹 34"/>
              <p14:cNvContentPartPr/>
              <p14:nvPr/>
            </p14:nvContentPartPr>
            <p14:xfrm>
              <a:off x="1685925" y="5305425"/>
              <a:ext cx="71120" cy="118745"/>
            </p14:xfrm>
          </p:contentPart>
        </mc:Choice>
        <mc:Fallback xmlns="">
          <p:pic>
            <p:nvPicPr>
              <p:cNvPr id="35" name="墨迹 34"/>
            </p:nvPicPr>
            <p:blipFill>
              <a:blip r:embed="rId61"/>
            </p:blipFill>
            <p:spPr>
              <a:xfrm>
                <a:off x="1685925" y="5305425"/>
                <a:ext cx="71120" cy="11874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6" name="墨迹 35"/>
              <p14:cNvContentPartPr/>
              <p14:nvPr/>
            </p14:nvContentPartPr>
            <p14:xfrm>
              <a:off x="1576070" y="5381625"/>
              <a:ext cx="180975" cy="109220"/>
            </p14:xfrm>
          </p:contentPart>
        </mc:Choice>
        <mc:Fallback xmlns="">
          <p:pic>
            <p:nvPicPr>
              <p:cNvPr id="36" name="墨迹 35"/>
            </p:nvPicPr>
            <p:blipFill>
              <a:blip r:embed="rId63"/>
            </p:blipFill>
            <p:spPr>
              <a:xfrm>
                <a:off x="1576070" y="5381625"/>
                <a:ext cx="180975" cy="10922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7" name="墨迹 36"/>
              <p14:cNvContentPartPr/>
              <p14:nvPr/>
            </p14:nvContentPartPr>
            <p14:xfrm>
              <a:off x="1714500" y="5448300"/>
              <a:ext cx="9525" cy="360"/>
            </p14:xfrm>
          </p:contentPart>
        </mc:Choice>
        <mc:Fallback xmlns="">
          <p:pic>
            <p:nvPicPr>
              <p:cNvPr id="37" name="墨迹 36"/>
            </p:nvPicPr>
            <p:blipFill>
              <a:blip r:embed="rId65"/>
            </p:blipFill>
            <p:spPr>
              <a:xfrm>
                <a:off x="1714500" y="5448300"/>
                <a:ext cx="9525" cy="36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8" name="墨迹 37"/>
              <p14:cNvContentPartPr/>
              <p14:nvPr/>
            </p14:nvContentPartPr>
            <p14:xfrm>
              <a:off x="1757045" y="5381625"/>
              <a:ext cx="14605" cy="99695"/>
            </p14:xfrm>
          </p:contentPart>
        </mc:Choice>
        <mc:Fallback xmlns="">
          <p:pic>
            <p:nvPicPr>
              <p:cNvPr id="38" name="墨迹 37"/>
            </p:nvPicPr>
            <p:blipFill>
              <a:blip r:embed="rId67"/>
            </p:blipFill>
            <p:spPr>
              <a:xfrm>
                <a:off x="1757045" y="5381625"/>
                <a:ext cx="14605" cy="99695"/>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9" name="墨迹 38"/>
              <p14:cNvContentPartPr/>
              <p14:nvPr/>
            </p14:nvContentPartPr>
            <p14:xfrm>
              <a:off x="1724025" y="5400675"/>
              <a:ext cx="66675" cy="99695"/>
            </p14:xfrm>
          </p:contentPart>
        </mc:Choice>
        <mc:Fallback xmlns="">
          <p:pic>
            <p:nvPicPr>
              <p:cNvPr id="39" name="墨迹 38"/>
            </p:nvPicPr>
            <p:blipFill>
              <a:blip r:embed="rId69"/>
            </p:blipFill>
            <p:spPr>
              <a:xfrm>
                <a:off x="1724025" y="5400675"/>
                <a:ext cx="66675" cy="99695"/>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40" name="墨迹 39"/>
              <p14:cNvContentPartPr/>
              <p14:nvPr/>
            </p14:nvContentPartPr>
            <p14:xfrm>
              <a:off x="585470" y="6134100"/>
              <a:ext cx="790575" cy="38100"/>
            </p14:xfrm>
          </p:contentPart>
        </mc:Choice>
        <mc:Fallback xmlns="">
          <p:pic>
            <p:nvPicPr>
              <p:cNvPr id="40" name="墨迹 39"/>
            </p:nvPicPr>
            <p:blipFill>
              <a:blip r:embed="rId71"/>
            </p:blipFill>
            <p:spPr>
              <a:xfrm>
                <a:off x="585470" y="6134100"/>
                <a:ext cx="790575" cy="3810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1" name="墨迹 40"/>
              <p14:cNvContentPartPr/>
              <p14:nvPr/>
            </p14:nvContentPartPr>
            <p14:xfrm>
              <a:off x="375920" y="6172200"/>
              <a:ext cx="214630" cy="137795"/>
            </p14:xfrm>
          </p:contentPart>
        </mc:Choice>
        <mc:Fallback xmlns="">
          <p:pic>
            <p:nvPicPr>
              <p:cNvPr id="41" name="墨迹 40"/>
            </p:nvPicPr>
            <p:blipFill>
              <a:blip r:embed="rId73"/>
            </p:blipFill>
            <p:spPr>
              <a:xfrm>
                <a:off x="375920" y="6172200"/>
                <a:ext cx="214630" cy="137795"/>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2" name="墨迹 41"/>
              <p14:cNvContentPartPr/>
              <p14:nvPr/>
            </p14:nvContentPartPr>
            <p14:xfrm>
              <a:off x="5157470" y="4267200"/>
              <a:ext cx="671830" cy="381000"/>
            </p14:xfrm>
          </p:contentPart>
        </mc:Choice>
        <mc:Fallback xmlns="">
          <p:pic>
            <p:nvPicPr>
              <p:cNvPr id="42" name="墨迹 41"/>
            </p:nvPicPr>
            <p:blipFill>
              <a:blip r:embed="rId75"/>
            </p:blipFill>
            <p:spPr>
              <a:xfrm>
                <a:off x="5157470" y="4267200"/>
                <a:ext cx="671830" cy="38100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3" name="墨迹 42"/>
              <p14:cNvContentPartPr/>
              <p14:nvPr/>
            </p14:nvContentPartPr>
            <p14:xfrm>
              <a:off x="3829050" y="3790950"/>
              <a:ext cx="9525" cy="360"/>
            </p14:xfrm>
          </p:contentPart>
        </mc:Choice>
        <mc:Fallback xmlns="">
          <p:pic>
            <p:nvPicPr>
              <p:cNvPr id="43" name="墨迹 42"/>
            </p:nvPicPr>
            <p:blipFill>
              <a:blip r:embed="rId65"/>
            </p:blipFill>
            <p:spPr>
              <a:xfrm>
                <a:off x="3829050" y="3790950"/>
                <a:ext cx="9525" cy="36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4" name="墨迹 43"/>
              <p14:cNvContentPartPr/>
              <p14:nvPr/>
            </p14:nvContentPartPr>
            <p14:xfrm>
              <a:off x="3905250" y="4600575"/>
              <a:ext cx="419100" cy="381000"/>
            </p14:xfrm>
          </p:contentPart>
        </mc:Choice>
        <mc:Fallback xmlns="">
          <p:pic>
            <p:nvPicPr>
              <p:cNvPr id="44" name="墨迹 43"/>
            </p:nvPicPr>
            <p:blipFill>
              <a:blip r:embed="rId78"/>
            </p:blipFill>
            <p:spPr>
              <a:xfrm>
                <a:off x="3905250" y="4600575"/>
                <a:ext cx="419100" cy="38100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5" name="墨迹 44"/>
              <p14:cNvContentPartPr/>
              <p14:nvPr/>
            </p14:nvContentPartPr>
            <p14:xfrm>
              <a:off x="4919345" y="4724400"/>
              <a:ext cx="224155" cy="252095"/>
            </p14:xfrm>
          </p:contentPart>
        </mc:Choice>
        <mc:Fallback xmlns="">
          <p:pic>
            <p:nvPicPr>
              <p:cNvPr id="45" name="墨迹 44"/>
            </p:nvPicPr>
            <p:blipFill>
              <a:blip r:embed="rId80"/>
            </p:blipFill>
            <p:spPr>
              <a:xfrm>
                <a:off x="4919345" y="4724400"/>
                <a:ext cx="224155" cy="252095"/>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6" name="墨迹 45"/>
              <p14:cNvContentPartPr/>
              <p14:nvPr/>
            </p14:nvContentPartPr>
            <p14:xfrm>
              <a:off x="4928870" y="4810125"/>
              <a:ext cx="209550" cy="299720"/>
            </p14:xfrm>
          </p:contentPart>
        </mc:Choice>
        <mc:Fallback xmlns="">
          <p:pic>
            <p:nvPicPr>
              <p:cNvPr id="46" name="墨迹 45"/>
            </p:nvPicPr>
            <p:blipFill>
              <a:blip r:embed="rId82"/>
            </p:blipFill>
            <p:spPr>
              <a:xfrm>
                <a:off x="4928870" y="4810125"/>
                <a:ext cx="209550" cy="29972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7" name="墨迹 46"/>
              <p14:cNvContentPartPr/>
              <p14:nvPr/>
            </p14:nvContentPartPr>
            <p14:xfrm>
              <a:off x="3838575" y="5024120"/>
              <a:ext cx="228600" cy="190500"/>
            </p14:xfrm>
          </p:contentPart>
        </mc:Choice>
        <mc:Fallback xmlns="">
          <p:pic>
            <p:nvPicPr>
              <p:cNvPr id="47" name="墨迹 46"/>
            </p:nvPicPr>
            <p:blipFill>
              <a:blip r:embed="rId84"/>
            </p:blipFill>
            <p:spPr>
              <a:xfrm>
                <a:off x="3838575" y="5024120"/>
                <a:ext cx="228600" cy="19050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8" name="墨迹 47"/>
              <p14:cNvContentPartPr/>
              <p14:nvPr/>
            </p14:nvContentPartPr>
            <p14:xfrm>
              <a:off x="3938270" y="5719445"/>
              <a:ext cx="9525" cy="360"/>
            </p14:xfrm>
          </p:contentPart>
        </mc:Choice>
        <mc:Fallback xmlns="">
          <p:pic>
            <p:nvPicPr>
              <p:cNvPr id="48" name="墨迹 47"/>
            </p:nvPicPr>
            <p:blipFill>
              <a:blip r:embed="rId65"/>
            </p:blipFill>
            <p:spPr>
              <a:xfrm>
                <a:off x="3938270" y="5719445"/>
                <a:ext cx="9525" cy="36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9" name="墨迹 48"/>
              <p14:cNvContentPartPr/>
              <p14:nvPr/>
            </p14:nvContentPartPr>
            <p14:xfrm>
              <a:off x="3938270" y="5633720"/>
              <a:ext cx="271780" cy="167005"/>
            </p14:xfrm>
          </p:contentPart>
        </mc:Choice>
        <mc:Fallback xmlns="">
          <p:pic>
            <p:nvPicPr>
              <p:cNvPr id="49" name="墨迹 48"/>
            </p:nvPicPr>
            <p:blipFill>
              <a:blip r:embed="rId87"/>
            </p:blipFill>
            <p:spPr>
              <a:xfrm>
                <a:off x="3938270" y="5633720"/>
                <a:ext cx="271780" cy="167005"/>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50" name="墨迹 49"/>
              <p14:cNvContentPartPr/>
              <p14:nvPr/>
            </p14:nvContentPartPr>
            <p14:xfrm>
              <a:off x="7696200" y="4109720"/>
              <a:ext cx="752475" cy="33655"/>
            </p14:xfrm>
          </p:contentPart>
        </mc:Choice>
        <mc:Fallback xmlns="">
          <p:pic>
            <p:nvPicPr>
              <p:cNvPr id="50" name="墨迹 49"/>
            </p:nvPicPr>
            <p:blipFill>
              <a:blip r:embed="rId89"/>
            </p:blipFill>
            <p:spPr>
              <a:xfrm>
                <a:off x="7696200" y="4109720"/>
                <a:ext cx="752475" cy="3365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51" name="墨迹 50"/>
              <p14:cNvContentPartPr/>
              <p14:nvPr/>
            </p14:nvContentPartPr>
            <p14:xfrm>
              <a:off x="6762750" y="4676775"/>
              <a:ext cx="323850" cy="204470"/>
            </p14:xfrm>
          </p:contentPart>
        </mc:Choice>
        <mc:Fallback xmlns="">
          <p:pic>
            <p:nvPicPr>
              <p:cNvPr id="51" name="墨迹 50"/>
            </p:nvPicPr>
            <p:blipFill>
              <a:blip r:embed="rId91"/>
            </p:blipFill>
            <p:spPr>
              <a:xfrm>
                <a:off x="6762750" y="4676775"/>
                <a:ext cx="323850" cy="20447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2" name="墨迹 51"/>
              <p14:cNvContentPartPr/>
              <p14:nvPr/>
            </p14:nvContentPartPr>
            <p14:xfrm>
              <a:off x="6738620" y="4895850"/>
              <a:ext cx="133350" cy="76200"/>
            </p14:xfrm>
          </p:contentPart>
        </mc:Choice>
        <mc:Fallback xmlns="">
          <p:pic>
            <p:nvPicPr>
              <p:cNvPr id="52" name="墨迹 51"/>
            </p:nvPicPr>
            <p:blipFill>
              <a:blip r:embed="rId93"/>
            </p:blipFill>
            <p:spPr>
              <a:xfrm>
                <a:off x="6738620" y="4895850"/>
                <a:ext cx="133350" cy="7620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3" name="墨迹 52"/>
              <p14:cNvContentPartPr/>
              <p14:nvPr/>
            </p14:nvContentPartPr>
            <p14:xfrm>
              <a:off x="6772275" y="5019675"/>
              <a:ext cx="185420" cy="80645"/>
            </p14:xfrm>
          </p:contentPart>
        </mc:Choice>
        <mc:Fallback xmlns="">
          <p:pic>
            <p:nvPicPr>
              <p:cNvPr id="53" name="墨迹 52"/>
            </p:nvPicPr>
            <p:blipFill>
              <a:blip r:embed="rId95"/>
            </p:blipFill>
            <p:spPr>
              <a:xfrm>
                <a:off x="6772275" y="5019675"/>
                <a:ext cx="185420" cy="80645"/>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4" name="墨迹 53"/>
              <p14:cNvContentPartPr/>
              <p14:nvPr/>
            </p14:nvContentPartPr>
            <p14:xfrm>
              <a:off x="6781800" y="5153025"/>
              <a:ext cx="161925" cy="161925"/>
            </p14:xfrm>
          </p:contentPart>
        </mc:Choice>
        <mc:Fallback xmlns="">
          <p:pic>
            <p:nvPicPr>
              <p:cNvPr id="54" name="墨迹 53"/>
            </p:nvPicPr>
            <p:blipFill>
              <a:blip r:embed="rId97"/>
            </p:blipFill>
            <p:spPr>
              <a:xfrm>
                <a:off x="6781800" y="5153025"/>
                <a:ext cx="161925" cy="161925"/>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5" name="墨迹 54"/>
              <p14:cNvContentPartPr/>
              <p14:nvPr/>
            </p14:nvContentPartPr>
            <p14:xfrm>
              <a:off x="6729095" y="5667375"/>
              <a:ext cx="247650" cy="80645"/>
            </p14:xfrm>
          </p:contentPart>
        </mc:Choice>
        <mc:Fallback xmlns="">
          <p:pic>
            <p:nvPicPr>
              <p:cNvPr id="55" name="墨迹 54"/>
            </p:nvPicPr>
            <p:blipFill>
              <a:blip r:embed="rId99"/>
            </p:blipFill>
            <p:spPr>
              <a:xfrm>
                <a:off x="6729095" y="5667375"/>
                <a:ext cx="247650" cy="80645"/>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6" name="墨迹 55"/>
              <p14:cNvContentPartPr/>
              <p14:nvPr/>
            </p14:nvContentPartPr>
            <p14:xfrm>
              <a:off x="9763125" y="5724525"/>
              <a:ext cx="1076325" cy="23495"/>
            </p14:xfrm>
          </p:contentPart>
        </mc:Choice>
        <mc:Fallback xmlns="">
          <p:pic>
            <p:nvPicPr>
              <p:cNvPr id="56" name="墨迹 55"/>
            </p:nvPicPr>
            <p:blipFill>
              <a:blip r:embed="rId101"/>
            </p:blipFill>
            <p:spPr>
              <a:xfrm>
                <a:off x="9763125" y="5724525"/>
                <a:ext cx="1076325" cy="23495"/>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7" name="墨迹 56"/>
              <p14:cNvContentPartPr/>
              <p14:nvPr/>
            </p14:nvContentPartPr>
            <p14:xfrm>
              <a:off x="8148320" y="5757545"/>
              <a:ext cx="76200" cy="43180"/>
            </p14:xfrm>
          </p:contentPart>
        </mc:Choice>
        <mc:Fallback xmlns="">
          <p:pic>
            <p:nvPicPr>
              <p:cNvPr id="57" name="墨迹 56"/>
            </p:nvPicPr>
            <p:blipFill>
              <a:blip r:embed="rId103"/>
            </p:blipFill>
            <p:spPr>
              <a:xfrm>
                <a:off x="8148320" y="5757545"/>
                <a:ext cx="76200" cy="4318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58" name="墨迹 57"/>
              <p14:cNvContentPartPr/>
              <p14:nvPr/>
            </p14:nvContentPartPr>
            <p14:xfrm>
              <a:off x="8124825" y="5719445"/>
              <a:ext cx="109220" cy="100330"/>
            </p14:xfrm>
          </p:contentPart>
        </mc:Choice>
        <mc:Fallback xmlns="">
          <p:pic>
            <p:nvPicPr>
              <p:cNvPr id="58" name="墨迹 57"/>
            </p:nvPicPr>
            <p:blipFill>
              <a:blip r:embed="rId105"/>
            </p:blipFill>
            <p:spPr>
              <a:xfrm>
                <a:off x="8124825" y="5719445"/>
                <a:ext cx="109220" cy="10033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59" name="墨迹 58"/>
              <p14:cNvContentPartPr/>
              <p14:nvPr/>
            </p14:nvContentPartPr>
            <p14:xfrm>
              <a:off x="6833870" y="5928995"/>
              <a:ext cx="190500" cy="119380"/>
            </p14:xfrm>
          </p:contentPart>
        </mc:Choice>
        <mc:Fallback xmlns="">
          <p:pic>
            <p:nvPicPr>
              <p:cNvPr id="59" name="墨迹 58"/>
            </p:nvPicPr>
            <p:blipFill>
              <a:blip r:embed="rId107"/>
            </p:blipFill>
            <p:spPr>
              <a:xfrm>
                <a:off x="6833870" y="5928995"/>
                <a:ext cx="190500" cy="11938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60" name="墨迹 59"/>
              <p14:cNvContentPartPr/>
              <p14:nvPr/>
            </p14:nvContentPartPr>
            <p14:xfrm>
              <a:off x="6786245" y="5981700"/>
              <a:ext cx="271780" cy="204470"/>
            </p14:xfrm>
          </p:contentPart>
        </mc:Choice>
        <mc:Fallback xmlns="">
          <p:pic>
            <p:nvPicPr>
              <p:cNvPr id="60" name="墨迹 59"/>
            </p:nvPicPr>
            <p:blipFill>
              <a:blip r:embed="rId109"/>
            </p:blipFill>
            <p:spPr>
              <a:xfrm>
                <a:off x="6786245" y="5981700"/>
                <a:ext cx="271780" cy="20447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61" name="墨迹 60"/>
              <p14:cNvContentPartPr/>
              <p14:nvPr/>
            </p14:nvContentPartPr>
            <p14:xfrm>
              <a:off x="9796145" y="6271895"/>
              <a:ext cx="1171575" cy="157480"/>
            </p14:xfrm>
          </p:contentPart>
        </mc:Choice>
        <mc:Fallback xmlns="">
          <p:pic>
            <p:nvPicPr>
              <p:cNvPr id="61" name="墨迹 60"/>
            </p:nvPicPr>
            <p:blipFill>
              <a:blip r:embed="rId111"/>
            </p:blipFill>
            <p:spPr>
              <a:xfrm>
                <a:off x="9796145" y="6271895"/>
                <a:ext cx="1171575" cy="15748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62" name="墨迹 61"/>
              <p14:cNvContentPartPr/>
              <p14:nvPr/>
            </p14:nvContentPartPr>
            <p14:xfrm>
              <a:off x="8658225" y="6319520"/>
              <a:ext cx="1247775" cy="71755"/>
            </p14:xfrm>
          </p:contentPart>
        </mc:Choice>
        <mc:Fallback xmlns="">
          <p:pic>
            <p:nvPicPr>
              <p:cNvPr id="62" name="墨迹 61"/>
            </p:nvPicPr>
            <p:blipFill>
              <a:blip r:embed="rId113"/>
            </p:blipFill>
            <p:spPr>
              <a:xfrm>
                <a:off x="8658225" y="6319520"/>
                <a:ext cx="1247775" cy="71755"/>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3" name="墨迹 62"/>
              <p14:cNvContentPartPr/>
              <p14:nvPr/>
            </p14:nvContentPartPr>
            <p14:xfrm>
              <a:off x="6776720" y="6262370"/>
              <a:ext cx="295275" cy="276225"/>
            </p14:xfrm>
          </p:contentPart>
        </mc:Choice>
        <mc:Fallback xmlns="">
          <p:pic>
            <p:nvPicPr>
              <p:cNvPr id="63" name="墨迹 62"/>
            </p:nvPicPr>
            <p:blipFill>
              <a:blip r:embed="rId115"/>
            </p:blipFill>
            <p:spPr>
              <a:xfrm>
                <a:off x="6776720" y="6262370"/>
                <a:ext cx="295275" cy="276225"/>
              </a:xfrm>
              <a:prstGeom prst="rect"/>
            </p:spPr>
          </p:pic>
        </mc:Fallback>
      </mc:AlternateContent>
    </p:spTree>
    <p:custDataLst>
      <p:tags r:id="rId116"/>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2" name="矩形 31"/>
          <p:cNvSpPr/>
          <p:nvPr>
            <p:custDataLst>
              <p:tags r:id="rId1"/>
            </p:custDataLst>
          </p:nvPr>
        </p:nvSpPr>
        <p:spPr>
          <a:xfrm>
            <a:off x="687363" y="225699"/>
            <a:ext cx="1377950" cy="398780"/>
          </a:xfrm>
          <a:prstGeom prst="rect">
            <a:avLst/>
          </a:prstGeom>
        </p:spPr>
        <p:txBody>
          <a:bodyPr wrap="none">
            <a:spAutoFit/>
          </a:bodyPr>
          <a:p>
            <a:pPr lvl="0">
              <a:spcBef>
                <a:spcPct val="30000"/>
              </a:spcBef>
            </a:pPr>
            <a:r>
              <a:rPr lang="en-US" sz="2000" b="1" dirty="0">
                <a:latin typeface="华文楷体" panose="02010600040101010101" pitchFamily="2" charset="-122"/>
                <a:ea typeface="华文楷体" panose="02010600040101010101" pitchFamily="2" charset="-122"/>
              </a:rPr>
              <a:t>9.</a:t>
            </a:r>
            <a:r>
              <a:rPr lang="zh-CN" altLang="en-US" sz="2000" b="1" dirty="0">
                <a:latin typeface="华文楷体" panose="02010600040101010101" pitchFamily="2" charset="-122"/>
                <a:ea typeface="华文楷体" panose="02010600040101010101" pitchFamily="2" charset="-122"/>
              </a:rPr>
              <a:t>代码生成</a:t>
            </a:r>
            <a:endParaRPr lang="zh-CN" altLang="en-US" sz="2000" b="1" dirty="0">
              <a:latin typeface="华文楷体" panose="02010600040101010101" pitchFamily="2" charset="-122"/>
              <a:ea typeface="华文楷体" panose="02010600040101010101" pitchFamily="2" charset="-122"/>
            </a:endParaRPr>
          </a:p>
        </p:txBody>
      </p:sp>
      <p:sp>
        <p:nvSpPr>
          <p:cNvPr id="2" name="矩形 1"/>
          <p:cNvSpPr/>
          <p:nvPr>
            <p:custDataLst>
              <p:tags r:id="rId2"/>
            </p:custDataLst>
          </p:nvPr>
        </p:nvSpPr>
        <p:spPr>
          <a:xfrm>
            <a:off x="687363" y="565424"/>
            <a:ext cx="3025775" cy="398780"/>
          </a:xfrm>
          <a:prstGeom prst="rect">
            <a:avLst/>
          </a:prstGeom>
        </p:spPr>
        <p:txBody>
          <a:bodyPr wrap="none">
            <a:spAutoFit/>
          </a:bodyPr>
          <a:p>
            <a:pPr lvl="0" algn="l">
              <a:spcBef>
                <a:spcPct val="30000"/>
              </a:spcBef>
            </a:pPr>
            <a:r>
              <a:rPr lang="en-US" sz="2000" b="1" dirty="0">
                <a:latin typeface="华文楷体" panose="02010600040101010101" pitchFamily="2" charset="-122"/>
                <a:ea typeface="华文楷体" panose="02010600040101010101" pitchFamily="2" charset="-122"/>
              </a:rPr>
              <a:t>9.1</a:t>
            </a:r>
            <a:r>
              <a:rPr lang="zh-CN" altLang="en-US" sz="2000" b="1" dirty="0">
                <a:latin typeface="华文楷体" panose="02010600040101010101" pitchFamily="2" charset="-122"/>
                <a:ea typeface="华文楷体" panose="02010600040101010101" pitchFamily="2" charset="-122"/>
                <a:sym typeface="+mn-ea"/>
              </a:rPr>
              <a:t>代码生成器的主要任务</a:t>
            </a:r>
            <a:endParaRPr lang="zh-CN" altLang="en-US" sz="2000" b="1" dirty="0">
              <a:latin typeface="华文楷体" panose="02010600040101010101" pitchFamily="2" charset="-122"/>
              <a:ea typeface="华文楷体" panose="02010600040101010101" pitchFamily="2" charset="-122"/>
            </a:endParaRPr>
          </a:p>
        </p:txBody>
      </p:sp>
      <p:sp>
        <p:nvSpPr>
          <p:cNvPr id="3" name="文本框 2"/>
          <p:cNvSpPr txBox="1"/>
          <p:nvPr/>
        </p:nvSpPr>
        <p:spPr>
          <a:xfrm>
            <a:off x="513080" y="963930"/>
            <a:ext cx="6170295" cy="922020"/>
          </a:xfrm>
          <a:prstGeom prst="rect">
            <a:avLst/>
          </a:prstGeom>
          <a:noFill/>
        </p:spPr>
        <p:txBody>
          <a:bodyPr wrap="square" rtlCol="0" anchor="t">
            <a:spAutoFit/>
          </a:bodyPr>
          <a:p>
            <a:pPr marL="0" marR="0" lvl="0" indent="0" algn="l" defTabSz="914400" rtl="0" eaLnBrk="0" fontAlgn="base" hangingPunct="0">
              <a:lnSpc>
                <a:spcPct val="100000"/>
              </a:lnSpc>
              <a:spcBef>
                <a:spcPct val="20000"/>
              </a:spcBef>
              <a:spcAft>
                <a:spcPct val="0"/>
              </a:spcAft>
              <a:buClrTx/>
              <a:buSzPct val="100000"/>
              <a:buNone/>
              <a:defRPr/>
            </a:pPr>
            <a:r>
              <a:rPr lang="zh-CN" altLang="en-US" b="1" dirty="0">
                <a:solidFill>
                  <a:srgbClr val="FF0000"/>
                </a:solidFill>
                <a:latin typeface="华文楷体" panose="02010600040101010101" pitchFamily="2" charset="-122"/>
                <a:ea typeface="华文楷体" panose="02010600040101010101" pitchFamily="2" charset="-122"/>
                <a:sym typeface="+mn-ea"/>
              </a:rPr>
              <a:t>指令选择</a:t>
            </a:r>
            <a:r>
              <a:rPr lang="zh-CN" altLang="en-US" b="1" dirty="0">
                <a:latin typeface="华文楷体" panose="02010600040101010101" pitchFamily="2" charset="-122"/>
                <a:ea typeface="华文楷体" panose="02010600040101010101" pitchFamily="2" charset="-122"/>
                <a:sym typeface="+mn-ea"/>
              </a:rPr>
              <a:t>：选择适当的</a:t>
            </a:r>
            <a:r>
              <a:rPr lang="zh-CN" altLang="en-US" b="1" dirty="0">
                <a:solidFill>
                  <a:srgbClr val="FF0000"/>
                </a:solidFill>
                <a:latin typeface="华文楷体" panose="02010600040101010101" pitchFamily="2" charset="-122"/>
                <a:ea typeface="华文楷体" panose="02010600040101010101" pitchFamily="2" charset="-122"/>
                <a:sym typeface="+mn-ea"/>
              </a:rPr>
              <a:t>目标机指令</a:t>
            </a:r>
            <a:r>
              <a:rPr lang="zh-CN" altLang="en-US" b="1" dirty="0">
                <a:latin typeface="华文楷体" panose="02010600040101010101" pitchFamily="2" charset="-122"/>
                <a:ea typeface="华文楷体" panose="02010600040101010101" pitchFamily="2" charset="-122"/>
                <a:sym typeface="+mn-ea"/>
              </a:rPr>
              <a:t>来实现中间表示(IR)语句</a:t>
            </a:r>
            <a:endParaRPr lang="zh-CN" altLang="en-US" b="1" dirty="0">
              <a:latin typeface="华文楷体" panose="02010600040101010101" pitchFamily="2" charset="-122"/>
              <a:ea typeface="华文楷体" panose="02010600040101010101" pitchFamily="2" charset="-122"/>
              <a:sym typeface="+mn-ea"/>
            </a:endParaRPr>
          </a:p>
          <a:p>
            <a:pPr marL="0" indent="0">
              <a:buClrTx/>
              <a:buNone/>
            </a:pPr>
            <a:r>
              <a:rPr lang="zh-CN" altLang="en-US" b="1" dirty="0">
                <a:latin typeface="华文楷体" panose="02010600040101010101" pitchFamily="2" charset="-122"/>
                <a:ea typeface="华文楷体" panose="02010600040101010101" pitchFamily="2" charset="-122"/>
                <a:sym typeface="+mn-ea"/>
              </a:rPr>
              <a:t>寄存器</a:t>
            </a:r>
            <a:r>
              <a:rPr lang="zh-CN" altLang="en-US" b="1" dirty="0">
                <a:solidFill>
                  <a:srgbClr val="FF0000"/>
                </a:solidFill>
                <a:latin typeface="华文楷体" panose="02010600040101010101" pitchFamily="2" charset="-122"/>
                <a:ea typeface="华文楷体" panose="02010600040101010101" pitchFamily="2" charset="-122"/>
                <a:sym typeface="+mn-ea"/>
              </a:rPr>
              <a:t>分配和指派</a:t>
            </a:r>
            <a:r>
              <a:rPr lang="zh-CN" altLang="en-US" b="1" dirty="0">
                <a:latin typeface="华文楷体" panose="02010600040101010101" pitchFamily="2" charset="-122"/>
                <a:ea typeface="华文楷体" panose="02010600040101010101" pitchFamily="2" charset="-122"/>
                <a:sym typeface="+mn-ea"/>
              </a:rPr>
              <a:t>：把哪个值放在哪个寄存器中</a:t>
            </a:r>
            <a:endParaRPr lang="zh-CN" altLang="en-US" b="1" dirty="0">
              <a:solidFill>
                <a:schemeClr val="tx1"/>
              </a:solidFill>
              <a:latin typeface="华文楷体" panose="02010600040101010101" pitchFamily="2" charset="-122"/>
              <a:ea typeface="华文楷体" panose="02010600040101010101" pitchFamily="2" charset="-122"/>
            </a:endParaRPr>
          </a:p>
          <a:p>
            <a:pPr marL="0" indent="0">
              <a:buClrTx/>
              <a:buNone/>
            </a:pPr>
            <a:r>
              <a:rPr lang="zh-CN" altLang="en-US" b="1" dirty="0">
                <a:solidFill>
                  <a:srgbClr val="FF0000"/>
                </a:solidFill>
                <a:latin typeface="华文楷体" panose="02010600040101010101" pitchFamily="2" charset="-122"/>
                <a:ea typeface="华文楷体" panose="02010600040101010101" pitchFamily="2" charset="-122"/>
                <a:sym typeface="+mn-ea"/>
              </a:rPr>
              <a:t>指令排序</a:t>
            </a:r>
            <a:r>
              <a:rPr lang="zh-CN" altLang="en-US" b="1" dirty="0">
                <a:latin typeface="华文楷体" panose="02010600040101010101" pitchFamily="2" charset="-122"/>
                <a:ea typeface="华文楷体" panose="02010600040101010101" pitchFamily="2" charset="-122"/>
                <a:sym typeface="+mn-ea"/>
              </a:rPr>
              <a:t>：按照什么顺序来安排指令的执行</a:t>
            </a:r>
            <a:endParaRPr lang="zh-CN" altLang="en-US" b="1" noProof="0" dirty="0">
              <a:ln>
                <a:noFill/>
              </a:ln>
              <a:solidFill>
                <a:srgbClr val="0066FF"/>
              </a:solidFill>
              <a:effectLst/>
              <a:uLnTx/>
              <a:uFillTx/>
              <a:latin typeface="华文楷体" panose="02010600040101010101" pitchFamily="2" charset="-122"/>
              <a:ea typeface="华文楷体" panose="02010600040101010101" pitchFamily="2" charset="-122"/>
              <a:sym typeface="+mn-ea"/>
            </a:endParaRPr>
          </a:p>
        </p:txBody>
      </p:sp>
      <p:sp>
        <p:nvSpPr>
          <p:cNvPr id="4" name="文本框 3"/>
          <p:cNvSpPr txBox="1"/>
          <p:nvPr/>
        </p:nvSpPr>
        <p:spPr>
          <a:xfrm>
            <a:off x="513080" y="2266950"/>
            <a:ext cx="8195945" cy="1161415"/>
          </a:xfrm>
          <a:prstGeom prst="rect">
            <a:avLst/>
          </a:prstGeom>
          <a:noFill/>
        </p:spPr>
        <p:txBody>
          <a:bodyPr wrap="square" rtlCol="0" anchor="t">
            <a:noAutofit/>
          </a:bodyPr>
          <a:p>
            <a:pPr marL="0" indent="0" fontAlgn="auto">
              <a:lnSpc>
                <a:spcPct val="100000"/>
              </a:lnSpc>
              <a:buClrTx/>
              <a:buNone/>
            </a:pPr>
            <a:r>
              <a:rPr lang="zh-CN" altLang="en-US" sz="1800" b="1" dirty="0">
                <a:latin typeface="华文楷体" panose="02010600040101010101" pitchFamily="2" charset="-122"/>
                <a:ea typeface="华文楷体" panose="02010600040101010101" pitchFamily="2" charset="-122"/>
                <a:sym typeface="+mn-ea"/>
              </a:rPr>
              <a:t>三地址机器模型：加载、保存、运算、跳转等操作；内存按</a:t>
            </a:r>
            <a:r>
              <a:rPr lang="zh-CN" altLang="en-US" sz="1800" b="1" dirty="0">
                <a:solidFill>
                  <a:srgbClr val="FF0000"/>
                </a:solidFill>
                <a:latin typeface="华文楷体" panose="02010600040101010101" pitchFamily="2" charset="-122"/>
                <a:ea typeface="华文楷体" panose="02010600040101010101" pitchFamily="2" charset="-122"/>
                <a:sym typeface="+mn-ea"/>
              </a:rPr>
              <a:t>字节</a:t>
            </a:r>
            <a:r>
              <a:rPr lang="zh-CN" altLang="en-US" sz="1800" b="1" dirty="0">
                <a:latin typeface="华文楷体" panose="02010600040101010101" pitchFamily="2" charset="-122"/>
                <a:ea typeface="华文楷体" panose="02010600040101010101" pitchFamily="2" charset="-122"/>
                <a:sym typeface="+mn-ea"/>
              </a:rPr>
              <a:t>寻址；n个通用寄存器R</a:t>
            </a:r>
            <a:r>
              <a:rPr lang="zh-CN" altLang="en-US" sz="1800" b="1" baseline="-25000" dirty="0">
                <a:latin typeface="华文楷体" panose="02010600040101010101" pitchFamily="2" charset="-122"/>
                <a:ea typeface="华文楷体" panose="02010600040101010101" pitchFamily="2" charset="-122"/>
                <a:sym typeface="+mn-ea"/>
              </a:rPr>
              <a:t>0</a:t>
            </a:r>
            <a:r>
              <a:rPr lang="zh-CN" altLang="en-US" sz="1800" b="1" dirty="0">
                <a:latin typeface="华文楷体" panose="02010600040101010101" pitchFamily="2" charset="-122"/>
                <a:ea typeface="华文楷体" panose="02010600040101010101" pitchFamily="2" charset="-122"/>
                <a:sym typeface="+mn-ea"/>
              </a:rPr>
              <a:t>, R</a:t>
            </a:r>
            <a:r>
              <a:rPr lang="zh-CN" altLang="en-US" sz="1800" b="1" baseline="-25000" dirty="0">
                <a:latin typeface="华文楷体" panose="02010600040101010101" pitchFamily="2" charset="-122"/>
                <a:ea typeface="华文楷体" panose="02010600040101010101" pitchFamily="2" charset="-122"/>
                <a:sym typeface="+mn-ea"/>
              </a:rPr>
              <a:t>1</a:t>
            </a:r>
            <a:r>
              <a:rPr lang="zh-CN" altLang="en-US" sz="1800" b="1" dirty="0">
                <a:latin typeface="华文楷体" panose="02010600040101010101" pitchFamily="2" charset="-122"/>
                <a:ea typeface="华文楷体" panose="02010600040101010101" pitchFamily="2" charset="-122"/>
                <a:sym typeface="+mn-ea"/>
              </a:rPr>
              <a:t>, …, R</a:t>
            </a:r>
            <a:r>
              <a:rPr lang="zh-CN" altLang="en-US" sz="1800" b="1" baseline="-25000" dirty="0">
                <a:latin typeface="华文楷体" panose="02010600040101010101" pitchFamily="2" charset="-122"/>
                <a:ea typeface="华文楷体" panose="02010600040101010101" pitchFamily="2" charset="-122"/>
                <a:sym typeface="+mn-ea"/>
              </a:rPr>
              <a:t>n-1</a:t>
            </a:r>
            <a:r>
              <a:rPr lang="zh-CN" altLang="en-US" sz="1800" b="1" dirty="0">
                <a:latin typeface="华文楷体" panose="02010600040101010101" pitchFamily="2" charset="-122"/>
                <a:ea typeface="华文楷体" panose="02010600040101010101" pitchFamily="2" charset="-122"/>
                <a:sym typeface="+mn-ea"/>
              </a:rPr>
              <a:t>；假设所有的运算分量都是</a:t>
            </a:r>
            <a:r>
              <a:rPr lang="zh-CN" altLang="en-US" sz="1800" b="1" dirty="0">
                <a:solidFill>
                  <a:srgbClr val="FF0000"/>
                </a:solidFill>
                <a:latin typeface="华文楷体" panose="02010600040101010101" pitchFamily="2" charset="-122"/>
                <a:ea typeface="华文楷体" panose="02010600040101010101" pitchFamily="2" charset="-122"/>
                <a:sym typeface="+mn-ea"/>
              </a:rPr>
              <a:t>整数</a:t>
            </a:r>
            <a:r>
              <a:rPr lang="zh-CN" altLang="en-US" sz="1800" b="1" dirty="0">
                <a:solidFill>
                  <a:schemeClr val="tx1"/>
                </a:solidFill>
                <a:latin typeface="华文楷体" panose="02010600040101010101" pitchFamily="2" charset="-122"/>
                <a:ea typeface="华文楷体" panose="02010600040101010101" pitchFamily="2" charset="-122"/>
                <a:sym typeface="+mn-ea"/>
              </a:rPr>
              <a:t>；</a:t>
            </a:r>
            <a:r>
              <a:rPr lang="zh-CN" altLang="en-US" sz="1800" b="1" dirty="0">
                <a:latin typeface="华文楷体" panose="02010600040101010101" pitchFamily="2" charset="-122"/>
                <a:ea typeface="华文楷体" panose="02010600040101010101" pitchFamily="2" charset="-122"/>
                <a:sym typeface="+mn-ea"/>
              </a:rPr>
              <a:t>指令之间可能有一个</a:t>
            </a:r>
            <a:r>
              <a:rPr lang="zh-CN" altLang="en-US" sz="1800" b="1" dirty="0">
                <a:solidFill>
                  <a:srgbClr val="FF0000"/>
                </a:solidFill>
                <a:latin typeface="华文楷体" panose="02010600040101010101" pitchFamily="2" charset="-122"/>
                <a:ea typeface="华文楷体" panose="02010600040101010101" pitchFamily="2" charset="-122"/>
                <a:sym typeface="+mn-ea"/>
              </a:rPr>
              <a:t>标号</a:t>
            </a:r>
            <a:endParaRPr lang="zh-CN" altLang="en-US" sz="1800" b="1" dirty="0">
              <a:solidFill>
                <a:srgbClr val="FF0000"/>
              </a:solidFill>
              <a:latin typeface="华文楷体" panose="02010600040101010101" pitchFamily="2" charset="-122"/>
              <a:ea typeface="华文楷体" panose="02010600040101010101" pitchFamily="2" charset="-122"/>
              <a:sym typeface="+mn-ea"/>
            </a:endParaRPr>
          </a:p>
          <a:p>
            <a:pPr marL="0" lvl="1" indent="0" fontAlgn="auto">
              <a:lnSpc>
                <a:spcPct val="100000"/>
              </a:lnSpc>
              <a:buClrTx/>
              <a:buNone/>
            </a:pPr>
            <a:r>
              <a:rPr lang="zh-CN" altLang="en-US" sz="1800" b="1" dirty="0">
                <a:solidFill>
                  <a:schemeClr val="tx1"/>
                </a:solidFill>
                <a:latin typeface="华文楷体" panose="02010600040101010101" pitchFamily="2" charset="-122"/>
                <a:ea typeface="华文楷体" panose="02010600040101010101" pitchFamily="2" charset="-122"/>
                <a:sym typeface="+mn-ea"/>
              </a:rPr>
              <a:t>主要指令：加载</a:t>
            </a:r>
            <a:r>
              <a:rPr lang="en-US" altLang="zh-CN" sz="1800" b="1" dirty="0">
                <a:solidFill>
                  <a:schemeClr val="tx1"/>
                </a:solidFill>
                <a:latin typeface="华文楷体" panose="02010600040101010101" pitchFamily="2" charset="-122"/>
                <a:ea typeface="华文楷体" panose="02010600040101010101" pitchFamily="2" charset="-122"/>
                <a:sym typeface="+mn-ea"/>
              </a:rPr>
              <a:t>LD</a:t>
            </a:r>
            <a:r>
              <a:rPr lang="zh-CN" altLang="en-US" sz="1800" b="1" dirty="0">
                <a:solidFill>
                  <a:schemeClr val="tx1"/>
                </a:solidFill>
                <a:latin typeface="华文楷体" panose="02010600040101010101" pitchFamily="2" charset="-122"/>
                <a:ea typeface="华文楷体" panose="02010600040101010101" pitchFamily="2" charset="-122"/>
                <a:sym typeface="+mn-ea"/>
              </a:rPr>
              <a:t>，保存</a:t>
            </a:r>
            <a:r>
              <a:rPr lang="en-US" altLang="zh-CN" sz="1800" b="1" dirty="0">
                <a:solidFill>
                  <a:schemeClr val="tx1"/>
                </a:solidFill>
                <a:latin typeface="华文楷体" panose="02010600040101010101" pitchFamily="2" charset="-122"/>
                <a:ea typeface="华文楷体" panose="02010600040101010101" pitchFamily="2" charset="-122"/>
                <a:sym typeface="+mn-ea"/>
              </a:rPr>
              <a:t>ST</a:t>
            </a:r>
            <a:r>
              <a:rPr lang="zh-CN" altLang="en-US" sz="1800" b="1" dirty="0">
                <a:solidFill>
                  <a:schemeClr val="tx1"/>
                </a:solidFill>
                <a:latin typeface="华文楷体" panose="02010600040101010101" pitchFamily="2" charset="-122"/>
                <a:ea typeface="华文楷体" panose="02010600040101010101" pitchFamily="2" charset="-122"/>
                <a:sym typeface="+mn-ea"/>
              </a:rPr>
              <a:t>，运算</a:t>
            </a:r>
            <a:r>
              <a:rPr lang="en-US" altLang="zh-CN" sz="1800" b="1" dirty="0">
                <a:solidFill>
                  <a:schemeClr val="tx1"/>
                </a:solidFill>
                <a:latin typeface="华文楷体" panose="02010600040101010101" pitchFamily="2" charset="-122"/>
                <a:ea typeface="华文楷体" panose="02010600040101010101" pitchFamily="2" charset="-122"/>
                <a:sym typeface="+mn-ea"/>
              </a:rPr>
              <a:t>OP</a:t>
            </a:r>
            <a:r>
              <a:rPr lang="zh-CN" altLang="en-US" sz="1800" b="1" dirty="0">
                <a:solidFill>
                  <a:schemeClr val="tx1"/>
                </a:solidFill>
                <a:latin typeface="华文楷体" panose="02010600040101010101" pitchFamily="2" charset="-122"/>
                <a:ea typeface="华文楷体" panose="02010600040101010101" pitchFamily="2" charset="-122"/>
                <a:sym typeface="+mn-ea"/>
              </a:rPr>
              <a:t>，无条件跳转</a:t>
            </a:r>
            <a:r>
              <a:rPr lang="en-US" altLang="zh-CN" sz="1800" b="1" dirty="0">
                <a:solidFill>
                  <a:schemeClr val="tx1"/>
                </a:solidFill>
                <a:latin typeface="华文楷体" panose="02010600040101010101" pitchFamily="2" charset="-122"/>
                <a:ea typeface="华文楷体" panose="02010600040101010101" pitchFamily="2" charset="-122"/>
                <a:sym typeface="+mn-ea"/>
              </a:rPr>
              <a:t>BR</a:t>
            </a:r>
            <a:r>
              <a:rPr lang="zh-CN" altLang="en-US" sz="1800" b="1" dirty="0">
                <a:solidFill>
                  <a:schemeClr val="tx1"/>
                </a:solidFill>
                <a:latin typeface="华文楷体" panose="02010600040101010101" pitchFamily="2" charset="-122"/>
                <a:ea typeface="华文楷体" panose="02010600040101010101" pitchFamily="2" charset="-122"/>
                <a:sym typeface="+mn-ea"/>
              </a:rPr>
              <a:t>，条件跳转</a:t>
            </a:r>
            <a:r>
              <a:rPr lang="en-US" altLang="zh-CN" sz="1800" b="1" dirty="0">
                <a:solidFill>
                  <a:schemeClr val="tx1"/>
                </a:solidFill>
                <a:latin typeface="华文楷体" panose="02010600040101010101" pitchFamily="2" charset="-122"/>
                <a:ea typeface="华文楷体" panose="02010600040101010101" pitchFamily="2" charset="-122"/>
                <a:sym typeface="+mn-ea"/>
              </a:rPr>
              <a:t>Bcond</a:t>
            </a:r>
            <a:endParaRPr lang="en-US" altLang="zh-CN" sz="1800" b="1" dirty="0">
              <a:solidFill>
                <a:schemeClr val="tx1"/>
              </a:solidFill>
              <a:latin typeface="华文楷体" panose="02010600040101010101" pitchFamily="2" charset="-122"/>
              <a:ea typeface="华文楷体" panose="02010600040101010101" pitchFamily="2" charset="-122"/>
              <a:sym typeface="+mn-ea"/>
            </a:endParaRPr>
          </a:p>
          <a:p>
            <a:pPr marL="0" lvl="1" indent="0" fontAlgn="auto">
              <a:lnSpc>
                <a:spcPct val="100000"/>
              </a:lnSpc>
              <a:buClrTx/>
              <a:buNone/>
            </a:pPr>
            <a:r>
              <a:rPr lang="zh-CN" altLang="en-US" sz="1800" b="1" dirty="0">
                <a:solidFill>
                  <a:schemeClr val="tx1"/>
                </a:solidFill>
                <a:latin typeface="华文楷体" panose="02010600040101010101" pitchFamily="2" charset="-122"/>
                <a:ea typeface="华文楷体" panose="02010600040101010101" pitchFamily="2" charset="-122"/>
                <a:sym typeface="+mn-ea"/>
              </a:rPr>
              <a:t>寻址模式：记</a:t>
            </a:r>
            <a:r>
              <a:rPr lang="en-US" altLang="zh-CN" sz="1800" b="1" dirty="0">
                <a:solidFill>
                  <a:schemeClr val="tx1"/>
                </a:solidFill>
                <a:latin typeface="华文楷体" panose="02010600040101010101" pitchFamily="2" charset="-122"/>
                <a:ea typeface="华文楷体" panose="02010600040101010101" pitchFamily="2" charset="-122"/>
                <a:sym typeface="+mn-ea"/>
              </a:rPr>
              <a:t>a</a:t>
            </a:r>
            <a:r>
              <a:rPr lang="zh-CN" altLang="en-US" sz="1800" b="1" dirty="0">
                <a:solidFill>
                  <a:schemeClr val="tx1"/>
                </a:solidFill>
                <a:latin typeface="华文楷体" panose="02010600040101010101" pitchFamily="2" charset="-122"/>
                <a:ea typeface="华文楷体" panose="02010600040101010101" pitchFamily="2" charset="-122"/>
                <a:sym typeface="+mn-ea"/>
              </a:rPr>
              <a:t>为变量名，</a:t>
            </a:r>
            <a:r>
              <a:rPr lang="en-US" altLang="zh-CN" sz="1800" b="1" dirty="0">
                <a:solidFill>
                  <a:schemeClr val="tx1"/>
                </a:solidFill>
                <a:latin typeface="华文楷体" panose="02010600040101010101" pitchFamily="2" charset="-122"/>
                <a:ea typeface="华文楷体" panose="02010600040101010101" pitchFamily="2" charset="-122"/>
                <a:sym typeface="+mn-ea"/>
              </a:rPr>
              <a:t>c</a:t>
            </a:r>
            <a:r>
              <a:rPr lang="zh-CN" altLang="en-US" sz="1800" b="1" dirty="0">
                <a:solidFill>
                  <a:schemeClr val="tx1"/>
                </a:solidFill>
                <a:latin typeface="华文楷体" panose="02010600040101010101" pitchFamily="2" charset="-122"/>
                <a:ea typeface="华文楷体" panose="02010600040101010101" pitchFamily="2" charset="-122"/>
                <a:sym typeface="+mn-ea"/>
              </a:rPr>
              <a:t>为常数，</a:t>
            </a:r>
            <a:r>
              <a:rPr lang="en-US" altLang="zh-CN" sz="1800" b="1" dirty="0">
                <a:solidFill>
                  <a:schemeClr val="tx1"/>
                </a:solidFill>
                <a:latin typeface="华文楷体" panose="02010600040101010101" pitchFamily="2" charset="-122"/>
                <a:ea typeface="华文楷体" panose="02010600040101010101" pitchFamily="2" charset="-122"/>
                <a:sym typeface="+mn-ea"/>
              </a:rPr>
              <a:t>r</a:t>
            </a:r>
            <a:r>
              <a:rPr lang="zh-CN" altLang="en-US" sz="1800" b="1" dirty="0">
                <a:solidFill>
                  <a:schemeClr val="tx1"/>
                </a:solidFill>
                <a:latin typeface="华文楷体" panose="02010600040101010101" pitchFamily="2" charset="-122"/>
                <a:ea typeface="华文楷体" panose="02010600040101010101" pitchFamily="2" charset="-122"/>
                <a:sym typeface="+mn-ea"/>
              </a:rPr>
              <a:t>为寄存器，</a:t>
            </a:r>
            <a:r>
              <a:rPr lang="en-US" altLang="zh-CN" sz="1800" b="1" dirty="0">
                <a:solidFill>
                  <a:schemeClr val="tx1"/>
                </a:solidFill>
                <a:latin typeface="华文楷体" panose="02010600040101010101" pitchFamily="2" charset="-122"/>
                <a:ea typeface="华文楷体" panose="02010600040101010101" pitchFamily="2" charset="-122"/>
                <a:sym typeface="+mn-ea"/>
              </a:rPr>
              <a:t>7</a:t>
            </a:r>
            <a:r>
              <a:rPr lang="zh-CN" altLang="en-US" sz="1800" b="1" dirty="0">
                <a:solidFill>
                  <a:schemeClr val="tx1"/>
                </a:solidFill>
                <a:latin typeface="华文楷体" panose="02010600040101010101" pitchFamily="2" charset="-122"/>
                <a:ea typeface="华文楷体" panose="02010600040101010101" pitchFamily="2" charset="-122"/>
                <a:sym typeface="+mn-ea"/>
              </a:rPr>
              <a:t>中寻址方式见右上角图</a:t>
            </a:r>
            <a:endParaRPr lang="zh-CN" altLang="en-US" sz="1800" b="1" dirty="0">
              <a:solidFill>
                <a:schemeClr val="tx1"/>
              </a:solidFill>
              <a:latin typeface="华文楷体" panose="02010600040101010101" pitchFamily="2" charset="-122"/>
              <a:ea typeface="华文楷体" panose="02010600040101010101" pitchFamily="2" charset="-122"/>
              <a:sym typeface="+mn-ea"/>
            </a:endParaRPr>
          </a:p>
          <a:p>
            <a:pPr marL="0" lvl="1" indent="0" fontAlgn="auto">
              <a:lnSpc>
                <a:spcPct val="100000"/>
              </a:lnSpc>
              <a:buClrTx/>
              <a:buNone/>
            </a:pPr>
            <a:endParaRPr lang="zh-CN" altLang="en-US" sz="1800" b="1" dirty="0">
              <a:solidFill>
                <a:schemeClr val="tx1"/>
              </a:solidFill>
              <a:latin typeface="华文楷体" panose="02010600040101010101" pitchFamily="2" charset="-122"/>
              <a:ea typeface="华文楷体" panose="02010600040101010101" pitchFamily="2" charset="-122"/>
              <a:sym typeface="+mn-ea"/>
            </a:endParaRPr>
          </a:p>
        </p:txBody>
      </p:sp>
      <p:sp>
        <p:nvSpPr>
          <p:cNvPr id="5" name="矩形 4"/>
          <p:cNvSpPr/>
          <p:nvPr>
            <p:custDataLst>
              <p:tags r:id="rId3"/>
            </p:custDataLst>
          </p:nvPr>
        </p:nvSpPr>
        <p:spPr>
          <a:xfrm>
            <a:off x="687363" y="1886224"/>
            <a:ext cx="3025775" cy="398780"/>
          </a:xfrm>
          <a:prstGeom prst="rect">
            <a:avLst/>
          </a:prstGeom>
        </p:spPr>
        <p:txBody>
          <a:bodyPr wrap="none">
            <a:spAutoFit/>
          </a:bodyPr>
          <a:p>
            <a:pPr lvl="0" algn="l">
              <a:spcBef>
                <a:spcPct val="30000"/>
              </a:spcBef>
            </a:pPr>
            <a:r>
              <a:rPr lang="en-US" sz="2000" b="1" dirty="0">
                <a:latin typeface="华文楷体" panose="02010600040101010101" pitchFamily="2" charset="-122"/>
                <a:ea typeface="华文楷体" panose="02010600040101010101" pitchFamily="2" charset="-122"/>
              </a:rPr>
              <a:t>9.2</a:t>
            </a:r>
            <a:r>
              <a:rPr lang="zh-CN" altLang="en-US" sz="2000" b="1" dirty="0">
                <a:latin typeface="华文楷体" panose="02010600040101010101" pitchFamily="2" charset="-122"/>
                <a:ea typeface="华文楷体" panose="02010600040101010101" pitchFamily="2" charset="-122"/>
                <a:sym typeface="+mn-ea"/>
              </a:rPr>
              <a:t>一个简单的目标机模型</a:t>
            </a:r>
            <a:endParaRPr lang="zh-CN" altLang="en-US" sz="2000" b="1"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custDataLst>
              <p:tags r:id="rId4"/>
            </p:custDataLst>
          </p:nvPr>
        </p:nvPicPr>
        <p:blipFill>
          <a:blip r:embed="rId5"/>
          <a:stretch>
            <a:fillRect/>
          </a:stretch>
        </p:blipFill>
        <p:spPr>
          <a:xfrm>
            <a:off x="6908165" y="225425"/>
            <a:ext cx="5080635" cy="2036445"/>
          </a:xfrm>
          <a:prstGeom prst="rect">
            <a:avLst/>
          </a:prstGeom>
        </p:spPr>
      </p:pic>
      <p:sp>
        <p:nvSpPr>
          <p:cNvPr id="7" name="矩形 6"/>
          <p:cNvSpPr/>
          <p:nvPr>
            <p:custDataLst>
              <p:tags r:id="rId6"/>
            </p:custDataLst>
          </p:nvPr>
        </p:nvSpPr>
        <p:spPr>
          <a:xfrm>
            <a:off x="687363" y="3428639"/>
            <a:ext cx="1497965" cy="398780"/>
          </a:xfrm>
          <a:prstGeom prst="rect">
            <a:avLst/>
          </a:prstGeom>
        </p:spPr>
        <p:txBody>
          <a:bodyPr wrap="none">
            <a:spAutoFit/>
          </a:bodyPr>
          <a:p>
            <a:pPr lvl="0" algn="l">
              <a:spcBef>
                <a:spcPct val="30000"/>
              </a:spcBef>
            </a:pPr>
            <a:r>
              <a:rPr lang="en-US" sz="2000" b="1" dirty="0">
                <a:latin typeface="华文楷体" panose="02010600040101010101" pitchFamily="2" charset="-122"/>
                <a:ea typeface="华文楷体" panose="02010600040101010101" pitchFamily="2" charset="-122"/>
              </a:rPr>
              <a:t>9.3</a:t>
            </a:r>
            <a:r>
              <a:rPr lang="zh-CN" altLang="en-US" sz="2000" b="1" dirty="0">
                <a:latin typeface="华文楷体" panose="02010600040101010101" pitchFamily="2" charset="-122"/>
                <a:ea typeface="华文楷体" panose="02010600040101010101" pitchFamily="2" charset="-122"/>
              </a:rPr>
              <a:t>指令选择</a:t>
            </a:r>
            <a:endParaRPr lang="zh-CN" altLang="en-US" sz="2000" b="1" dirty="0">
              <a:latin typeface="华文楷体" panose="02010600040101010101" pitchFamily="2" charset="-122"/>
              <a:ea typeface="华文楷体" panose="02010600040101010101" pitchFamily="2" charset="-122"/>
            </a:endParaRPr>
          </a:p>
        </p:txBody>
      </p:sp>
      <p:pic>
        <p:nvPicPr>
          <p:cNvPr id="9" name="图片 8"/>
          <p:cNvPicPr>
            <a:picLocks noChangeAspect="1"/>
          </p:cNvPicPr>
          <p:nvPr>
            <p:custDataLst>
              <p:tags r:id="rId7"/>
            </p:custDataLst>
          </p:nvPr>
        </p:nvPicPr>
        <p:blipFill>
          <a:blip r:embed="rId8"/>
          <a:stretch>
            <a:fillRect/>
          </a:stretch>
        </p:blipFill>
        <p:spPr>
          <a:xfrm>
            <a:off x="6842125" y="5236845"/>
            <a:ext cx="5251450" cy="1492885"/>
          </a:xfrm>
          <a:prstGeom prst="rect">
            <a:avLst/>
          </a:prstGeom>
        </p:spPr>
      </p:pic>
      <p:sp>
        <p:nvSpPr>
          <p:cNvPr id="11" name="内容占位符 2"/>
          <p:cNvSpPr>
            <a:spLocks noGrp="1"/>
          </p:cNvSpPr>
          <p:nvPr>
            <p:ph idx="1"/>
            <p:custDataLst>
              <p:tags r:id="rId9"/>
            </p:custDataLst>
          </p:nvPr>
        </p:nvSpPr>
        <p:spPr>
          <a:xfrm>
            <a:off x="192405" y="3827145"/>
            <a:ext cx="3056890" cy="1373505"/>
          </a:xfrm>
        </p:spPr>
        <p:txBody>
          <a:bodyPr>
            <a:normAutofit fontScale="60000"/>
          </a:bodyPr>
          <a:p>
            <a:pPr marL="0" indent="0">
              <a:lnSpc>
                <a:spcPct val="100000"/>
              </a:lnSpc>
              <a:spcBef>
                <a:spcPts val="0"/>
              </a:spcBef>
              <a:spcAft>
                <a:spcPts val="0"/>
              </a:spcAft>
              <a:buClrTx/>
              <a:buNone/>
            </a:pP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运算语句的目标代码</a:t>
            </a:r>
            <a:endPar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0">
              <a:lnSpc>
                <a:spcPct val="100000"/>
              </a:lnSpc>
              <a:spcBef>
                <a:spcPts val="0"/>
              </a:spcBef>
              <a:spcAft>
                <a:spcPts val="0"/>
              </a:spcAft>
              <a:buClrTx/>
              <a:buNone/>
            </a:pP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三地址语句：</a:t>
            </a:r>
            <a:r>
              <a:rPr lang="en-US" altLang="zh-CN" sz="20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x = y - z</a:t>
            </a:r>
            <a:endParaRPr lang="en-US" altLang="zh-CN" sz="20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0">
              <a:lnSpc>
                <a:spcPct val="100000"/>
              </a:lnSpc>
              <a:spcBef>
                <a:spcPts val="0"/>
              </a:spcBef>
              <a:spcAft>
                <a:spcPts val="0"/>
              </a:spcAft>
              <a:buClrTx/>
              <a:buNone/>
            </a:pP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目标代码：</a:t>
            </a:r>
            <a:endPar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0">
              <a:lnSpc>
                <a:spcPct val="100000"/>
              </a:lnSpc>
              <a:spcBef>
                <a:spcPts val="0"/>
              </a:spcBef>
              <a:spcAft>
                <a:spcPts val="0"/>
              </a:spcAft>
              <a:buClrTx/>
              <a:buNone/>
            </a:pPr>
            <a:r>
              <a:rPr lang="en-US" altLang="zh-CN" sz="20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LD    R1 , y	</a:t>
            </a:r>
            <a:r>
              <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0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R1 =</a:t>
            </a:r>
            <a:r>
              <a:rPr lang="zh-CN" altLang="en-US" sz="20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0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y</a:t>
            </a:r>
            <a:endParaRPr lang="en-US" altLang="zh-CN" sz="20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0">
              <a:lnSpc>
                <a:spcPct val="100000"/>
              </a:lnSpc>
              <a:spcBef>
                <a:spcPts val="0"/>
              </a:spcBef>
              <a:spcAft>
                <a:spcPts val="0"/>
              </a:spcAft>
              <a:buClrTx/>
              <a:buNone/>
            </a:pPr>
            <a:r>
              <a:rPr lang="en-US" altLang="zh-CN" sz="20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LD    R2 , z	</a:t>
            </a:r>
            <a:r>
              <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pl-PL" altLang="zh-CN" sz="20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R2 = z</a:t>
            </a:r>
            <a:endParaRPr lang="en-US" altLang="zh-CN" sz="20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0">
              <a:lnSpc>
                <a:spcPct val="100000"/>
              </a:lnSpc>
              <a:spcBef>
                <a:spcPts val="0"/>
              </a:spcBef>
              <a:spcAft>
                <a:spcPts val="0"/>
              </a:spcAft>
              <a:buClrTx/>
              <a:buNone/>
            </a:pPr>
            <a:r>
              <a:rPr lang="en-US" altLang="zh-CN" sz="20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SUB R1 , R1 , R2	</a:t>
            </a:r>
            <a:r>
              <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R1 = R1 </a:t>
            </a:r>
            <a:r>
              <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R2</a:t>
            </a:r>
            <a:endParaRPr lang="en-US" altLang="zh-CN" sz="20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0">
              <a:lnSpc>
                <a:spcPct val="100000"/>
              </a:lnSpc>
              <a:spcBef>
                <a:spcPts val="0"/>
              </a:spcBef>
              <a:spcAft>
                <a:spcPts val="0"/>
              </a:spcAft>
              <a:buClrTx/>
              <a:buNone/>
            </a:pPr>
            <a:r>
              <a:rPr lang="en-US" altLang="zh-CN" sz="20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ST     x  , R1	</a:t>
            </a:r>
            <a:r>
              <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0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x = R1</a:t>
            </a:r>
            <a:endParaRPr lang="zh-CN" altLang="en-US" sz="20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2" name="内容占位符 2"/>
          <p:cNvSpPr txBox="1"/>
          <p:nvPr>
            <p:custDataLst>
              <p:tags r:id="rId10"/>
            </p:custDataLst>
          </p:nvPr>
        </p:nvSpPr>
        <p:spPr>
          <a:xfrm>
            <a:off x="3249295" y="3736340"/>
            <a:ext cx="3411220" cy="1555115"/>
          </a:xfrm>
          <a:prstGeom prst="rect">
            <a:avLst/>
          </a:prstGeom>
        </p:spPr>
        <p:txBody>
          <a:bodyPr lIns="68580" tIns="34290" rIns="68580" bIns="34290"/>
          <a:p>
            <a:pPr marL="0" marR="0" lvl="0" indent="0" algn="l" defTabSz="914400" rtl="0" eaLnBrk="0" fontAlgn="base" hangingPunct="0">
              <a:lnSpc>
                <a:spcPct val="100000"/>
              </a:lnSpc>
              <a:spcBef>
                <a:spcPts val="0"/>
              </a:spcBef>
              <a:spcAft>
                <a:spcPct val="0"/>
              </a:spcAft>
              <a:buClrTx/>
              <a:buSzPct val="100000"/>
              <a:buNone/>
              <a:defRPr/>
            </a:pP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sym typeface="+mn-ea"/>
              </a:rPr>
              <a:t>数组寻址语句的目标代码</a:t>
            </a:r>
            <a:endParaRPr kumimoji="0" lang="zh-CN" altLang="en-US" sz="1200" b="1" i="0" u="none" strike="noStrike" kern="1200" cap="none" spc="0" normalizeH="0" baseline="0"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0" fontAlgn="base" hangingPunct="0">
              <a:lnSpc>
                <a:spcPct val="100000"/>
              </a:lnSpc>
              <a:spcBef>
                <a:spcPts val="0"/>
              </a:spcBef>
              <a:spcAft>
                <a:spcPct val="0"/>
              </a:spcAft>
              <a:buClrTx/>
              <a:buSzPct val="100000"/>
              <a:buNone/>
              <a:defRPr/>
            </a:pPr>
            <a:r>
              <a:rPr kumimoji="0" lang="zh-CN" altLang="en-US" sz="1200" b="1" i="0" u="none" strike="noStrike" kern="1200" cap="none" spc="0" normalizeH="0" baseline="0"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三地址语句</a:t>
            </a:r>
            <a:endParaRPr kumimoji="0" lang="en-US" altLang="zh-CN" sz="1200" b="1" i="0" u="none" strike="noStrike" kern="1200" cap="none" spc="0" normalizeH="0" baseline="0"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lvl="1" indent="0" eaLnBrk="0" hangingPunct="0">
              <a:spcBef>
                <a:spcPts val="0"/>
              </a:spcBef>
              <a:buSzPct val="100000"/>
              <a:buNone/>
            </a:pP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rPr>
              <a:t>b = a</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200" b="1" i="1"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pPr marL="0" lvl="1" indent="0" eaLnBrk="0" hangingPunct="0">
              <a:spcBef>
                <a:spcPts val="0"/>
              </a:spcBef>
              <a:buSzPct val="100000"/>
              <a:buNone/>
            </a:pP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是一个实数数组，每个实数占</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个字节</a:t>
            </a:r>
            <a:endParaRPr kumimoji="0" lang="en-US" altLang="zh-CN" sz="1200" b="1" u="none" strike="noStrike" kern="1200" cap="none" spc="0" normalizeH="0" baseline="0"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lvl="0" indent="0" eaLnBrk="0" hangingPunct="0">
              <a:spcBef>
                <a:spcPts val="0"/>
              </a:spcBef>
              <a:buSzPct val="100000"/>
              <a:buNone/>
              <a:defRPr/>
            </a:pPr>
            <a:r>
              <a:rPr lang="zh-CN" altLang="en-US" sz="1200"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目标代码</a:t>
            </a:r>
            <a:endParaRPr kumimoji="0" lang="en-US" altLang="zh-CN" sz="1200" b="1" i="0" u="none" strike="noStrike" kern="1200" cap="none" spc="0" normalizeH="0" baseline="0"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lvl="1" indent="0" eaLnBrk="0" hangingPunct="0">
              <a:spcBef>
                <a:spcPts val="0"/>
              </a:spcBef>
              <a:buSzPct val="100000"/>
              <a:buNone/>
            </a:pPr>
            <a:r>
              <a:rPr kumimoji="0" lang="en-US" altLang="zh-CN" sz="1200" b="1" i="1" u="none" strike="noStrike" kern="1200" cap="none" spc="0" normalizeH="0" baseline="0"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LD      R1 , </a:t>
            </a:r>
            <a:r>
              <a:rPr kumimoji="0" lang="en-US" altLang="zh-CN" sz="1200" b="1" i="1" u="none" strike="noStrike" kern="1200" cap="none" spc="0" normalizeH="0" baseline="0" noProof="0" dirty="0" err="1">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a:t>
            </a:r>
            <a:r>
              <a:rPr kumimoji="0" lang="en-US" altLang="zh-CN" sz="1200" b="1" i="1" u="none" strike="noStrike" kern="1200" cap="none" spc="0" normalizeH="0" baseline="0"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en-US" altLang="zh-CN" sz="1200" b="1" u="none" strike="noStrike" kern="1200" cap="none" spc="0" normalizeH="0" baseline="0"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en-US" altLang="zh-CN" sz="1200" b="1" i="1" u="none" strike="noStrike" kern="1200" cap="none" spc="0" normalizeH="0" baseline="0"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R1</a:t>
            </a:r>
            <a:r>
              <a:rPr lang="pl-PL" altLang="zh-CN" sz="1200" b="1" i="1" dirty="0">
                <a:latin typeface="Times New Roman" panose="02020603050405020304" pitchFamily="18" charset="0"/>
                <a:ea typeface="华文楷体" panose="02010600040101010101" pitchFamily="2" charset="-122"/>
                <a:cs typeface="Times New Roman" panose="02020603050405020304" pitchFamily="18" charset="0"/>
              </a:rPr>
              <a:t> =</a:t>
            </a:r>
            <a:r>
              <a:rPr kumimoji="0" lang="en-US" altLang="zh-CN" sz="1200" b="1" i="1" u="none" strike="noStrike" kern="1200" cap="none" spc="0" normalizeH="0" baseline="0"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en-US" altLang="zh-CN" sz="1200" b="1" i="1" u="none" strike="noStrike" kern="1200" cap="none" spc="0" normalizeH="0" baseline="0" noProof="0" dirty="0" err="1">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a:t>
            </a:r>
            <a:endParaRPr kumimoji="0" lang="en-US" altLang="zh-CN" sz="1200" b="1" i="1" u="none" strike="noStrike" kern="1200" cap="none" spc="0" normalizeH="0" baseline="0"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lvl="1" indent="0" eaLnBrk="0" hangingPunct="0">
              <a:spcBef>
                <a:spcPts val="0"/>
              </a:spcBef>
              <a:buSzPct val="100000"/>
              <a:buNone/>
            </a:pP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rPr>
              <a:t>LD     R2 </a:t>
            </a:r>
            <a:r>
              <a:rPr lang="pt-BR" altLang="zh-CN" sz="1200" b="1" dirty="0">
                <a:latin typeface="Times New Roman" panose="02020603050405020304" pitchFamily="18" charset="0"/>
                <a:ea typeface="华文楷体" panose="02010600040101010101" pitchFamily="2" charset="-122"/>
                <a:cs typeface="Times New Roman" panose="02020603050405020304" pitchFamily="18" charset="0"/>
              </a:rPr>
              <a:t>,</a:t>
            </a: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rPr>
              <a:t> a</a:t>
            </a:r>
            <a:r>
              <a:rPr lang="pt-BR" altLang="zh-CN" sz="1200" b="1" dirty="0">
                <a:latin typeface="Times New Roman" panose="02020603050405020304" pitchFamily="18" charset="0"/>
                <a:ea typeface="华文楷体" panose="02010600040101010101" pitchFamily="2" charset="-122"/>
                <a:cs typeface="Times New Roman" panose="02020603050405020304" pitchFamily="18" charset="0"/>
              </a:rPr>
              <a:t>(</a:t>
            </a: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rPr>
              <a:t>R1</a:t>
            </a:r>
            <a:r>
              <a:rPr lang="pt-BR" altLang="zh-CN" sz="12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rPr>
              <a:t>R2=contents </a:t>
            </a:r>
            <a:r>
              <a:rPr lang="pt-BR" altLang="zh-CN" sz="1200" b="1" dirty="0">
                <a:latin typeface="Times New Roman" panose="02020603050405020304" pitchFamily="18" charset="0"/>
                <a:ea typeface="华文楷体" panose="02010600040101010101" pitchFamily="2" charset="-122"/>
                <a:cs typeface="Times New Roman" panose="02020603050405020304" pitchFamily="18" charset="0"/>
              </a:rPr>
              <a:t>(</a:t>
            </a: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rPr>
              <a:t> a + contents</a:t>
            </a:r>
            <a:r>
              <a:rPr lang="pt-BR" altLang="zh-CN" sz="1200" b="1" dirty="0">
                <a:latin typeface="Times New Roman" panose="02020603050405020304" pitchFamily="18" charset="0"/>
                <a:ea typeface="华文楷体" panose="02010600040101010101" pitchFamily="2" charset="-122"/>
                <a:cs typeface="Times New Roman" panose="02020603050405020304" pitchFamily="18" charset="0"/>
              </a:rPr>
              <a:t>(</a:t>
            </a: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rPr>
              <a:t>R1</a:t>
            </a:r>
            <a:r>
              <a:rPr lang="pt-BR" altLang="zh-CN" sz="1200" b="1" dirty="0">
                <a:latin typeface="Times New Roman" panose="02020603050405020304" pitchFamily="18" charset="0"/>
                <a:ea typeface="华文楷体" panose="02010600040101010101" pitchFamily="2" charset="-122"/>
                <a:cs typeface="Times New Roman" panose="02020603050405020304" pitchFamily="18" charset="0"/>
              </a:rPr>
              <a:t>)</a:t>
            </a: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rPr>
              <a:t> </a:t>
            </a:r>
            <a:r>
              <a:rPr lang="pt-BR" altLang="zh-CN" sz="1200" b="1" dirty="0">
                <a:latin typeface="Times New Roman" panose="02020603050405020304" pitchFamily="18" charset="0"/>
                <a:ea typeface="华文楷体" panose="02010600040101010101" pitchFamily="2" charset="-122"/>
                <a:cs typeface="Times New Roman" panose="02020603050405020304" pitchFamily="18" charset="0"/>
              </a:rPr>
              <a:t>)</a:t>
            </a:r>
            <a:endParaRPr kumimoji="0" lang="en-US" altLang="zh-CN" sz="1200" b="1" u="none" strike="noStrike" kern="1200" cap="none" spc="0" normalizeH="0" baseline="0"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1" indent="0" algn="l" defTabSz="914400" rtl="0" eaLnBrk="0" fontAlgn="base" hangingPunct="0">
              <a:lnSpc>
                <a:spcPct val="100000"/>
              </a:lnSpc>
              <a:spcBef>
                <a:spcPts val="0"/>
              </a:spcBef>
              <a:spcAft>
                <a:spcPct val="0"/>
              </a:spcAft>
              <a:buClrTx/>
              <a:buSzPct val="100000"/>
              <a:buNone/>
              <a:defRPr/>
            </a:pPr>
            <a:r>
              <a:rPr kumimoji="0" lang="en-US" altLang="zh-CN" sz="1200" b="1" i="1" u="none" strike="noStrike" kern="1200" cap="none" spc="0" normalizeH="0" baseline="0"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ST      b   , R2	</a:t>
            </a:r>
            <a:r>
              <a:rPr kumimoji="0" lang="en-US" altLang="zh-CN" sz="1200" b="1" u="none" strike="noStrike" kern="1200" cap="none" spc="0" normalizeH="0" baseline="0"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en-US" altLang="zh-CN" sz="1200" b="1" i="1" u="none" strike="noStrike" kern="1200" cap="none" spc="0" normalizeH="0" baseline="0"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 = R2</a:t>
            </a:r>
            <a:endParaRPr kumimoji="0" lang="zh-CN" altLang="en-US" sz="1200" b="1" i="1" u="none" strike="noStrike" kern="1200" cap="none" spc="0" normalizeH="0" baseline="0"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3" name="文本框 12"/>
          <p:cNvSpPr txBox="1"/>
          <p:nvPr/>
        </p:nvSpPr>
        <p:spPr>
          <a:xfrm>
            <a:off x="57785" y="5200015"/>
            <a:ext cx="3520440" cy="1529080"/>
          </a:xfrm>
          <a:prstGeom prst="rect">
            <a:avLst/>
          </a:prstGeom>
          <a:noFill/>
        </p:spPr>
        <p:txBody>
          <a:bodyPr wrap="square" rtlCol="0" anchor="t">
            <a:noAutofit/>
          </a:bodyPr>
          <a:p>
            <a:pPr marL="0" indent="0" fontAlgn="auto">
              <a:buClrTx/>
              <a:buNone/>
            </a:pP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sym typeface="+mn-ea"/>
              </a:rPr>
              <a:t>数组寻址语句的目标代码</a:t>
            </a:r>
            <a:endParaRPr lang="zh-CN" altLang="en-US" sz="1200" b="1" dirty="0">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0" indent="0" fontAlgn="auto">
              <a:buClrTx/>
              <a:buNone/>
            </a:pP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sym typeface="+mn-ea"/>
              </a:rPr>
              <a:t>三地址语句</a:t>
            </a:r>
            <a:endParaRPr lang="en-US" altLang="zh-CN" sz="12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0" fontAlgn="auto">
              <a:buClrTx/>
              <a:buNone/>
            </a:pP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a </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j </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 = c</a:t>
            </a:r>
            <a:endParaRPr lang="en-US" altLang="zh-CN" sz="12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0" fontAlgn="auto">
              <a:buClrTx/>
              <a:buNone/>
            </a:pPr>
            <a:r>
              <a:rPr lang="en-US" altLang="zh-CN" sz="1200" b="1"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mn-ea"/>
              </a:rPr>
              <a:t>a</a:t>
            </a:r>
            <a:r>
              <a:rPr lang="zh-CN" altLang="en-US" sz="1200"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mn-ea"/>
              </a:rPr>
              <a:t>是一个实数数组，每个实数占</a:t>
            </a:r>
            <a:r>
              <a:rPr lang="en-US" altLang="zh-CN" sz="1200"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mn-ea"/>
              </a:rPr>
              <a:t>8</a:t>
            </a:r>
            <a:r>
              <a:rPr lang="zh-CN" altLang="en-US" sz="1200"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mn-ea"/>
              </a:rPr>
              <a:t>个字节</a:t>
            </a:r>
            <a:endParaRPr lang="en-US" altLang="zh-CN" sz="12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0" fontAlgn="auto">
              <a:buClrTx/>
              <a:buNone/>
            </a:pPr>
            <a:r>
              <a:rPr lang="zh-CN" altLang="en-US" sz="1200"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mn-ea"/>
              </a:rPr>
              <a:t>目标代码</a:t>
            </a:r>
            <a:endParaRPr lang="en-US" altLang="zh-CN" sz="12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0" fontAlgn="auto">
              <a:buClrTx/>
              <a:buNone/>
            </a:pP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LD     R1  ,     c</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R1 </a:t>
            </a:r>
            <a:r>
              <a:rPr lang="pl-PL"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c</a:t>
            </a:r>
            <a:endParaRPr lang="en-US" altLang="zh-CN" sz="12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0" fontAlgn="auto">
              <a:buClrTx/>
              <a:buNone/>
            </a:pP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LD     R2  ,     j</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pl-PL"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R2 = </a:t>
            </a: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j</a:t>
            </a:r>
            <a:endParaRPr lang="en-US" altLang="zh-CN" sz="12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0" fontAlgn="auto">
              <a:buClrTx/>
              <a:buNone/>
            </a:pP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ST     a</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R2</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 , R1 </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contents</a:t>
            </a:r>
            <a:r>
              <a:rPr lang="pt-BR"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a+contents</a:t>
            </a:r>
            <a:r>
              <a:rPr lang="pt-BR"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R2</a:t>
            </a:r>
            <a:r>
              <a:rPr lang="pt-BR"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=R1</a:t>
            </a:r>
            <a:endParaRPr lang="zh-CN" altLang="en-US" sz="12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0" fontAlgn="auto">
              <a:buClrTx/>
              <a:buNone/>
            </a:pPr>
            <a:endParaRPr lang="zh-CN" altLang="en-US" sz="12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4" name="文本框 13"/>
          <p:cNvSpPr txBox="1"/>
          <p:nvPr/>
        </p:nvSpPr>
        <p:spPr>
          <a:xfrm>
            <a:off x="3180715" y="5234305"/>
            <a:ext cx="3525520" cy="1383665"/>
          </a:xfrm>
          <a:prstGeom prst="rect">
            <a:avLst/>
          </a:prstGeom>
          <a:noFill/>
        </p:spPr>
        <p:txBody>
          <a:bodyPr wrap="square" rtlCol="0" anchor="t">
            <a:spAutoFit/>
          </a:bodyPr>
          <a:p>
            <a:pPr marL="0" indent="0" fontAlgn="auto">
              <a:buClrTx/>
              <a:buNone/>
            </a:pPr>
            <a:r>
              <a:rPr lang="zh-CN" altLang="en-US" sz="1200" b="1" dirty="0">
                <a:latin typeface="华文楷体" panose="02010600040101010101" pitchFamily="2" charset="-122"/>
                <a:ea typeface="华文楷体" panose="02010600040101010101" pitchFamily="2" charset="-122"/>
                <a:sym typeface="+mn-ea"/>
              </a:rPr>
              <a:t>指针存取语句</a:t>
            </a: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sym typeface="+mn-ea"/>
              </a:rPr>
              <a:t>的目标代码</a:t>
            </a:r>
            <a:endParaRPr kumimoji="0" lang="zh-CN" altLang="en-US" sz="1200" b="1" i="0" u="none" strike="noStrike" kern="1200" cap="none" spc="0" normalizeH="0" baseline="0"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indent="0" fontAlgn="auto">
              <a:buClrTx/>
              <a:buNone/>
            </a:pP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sym typeface="+mn-ea"/>
              </a:rPr>
              <a:t>三地址语句</a:t>
            </a:r>
            <a:endParaRPr lang="en-US" altLang="zh-CN" sz="12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0" fontAlgn="auto">
              <a:buClrTx/>
              <a:buNone/>
            </a:pP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x = *p</a:t>
            </a:r>
            <a:endParaRPr lang="en-US" altLang="zh-CN" sz="12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0" fontAlgn="auto">
              <a:buClrTx/>
              <a:buNone/>
            </a:pPr>
            <a:r>
              <a:rPr lang="zh-CN" altLang="en-US" sz="1200"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mn-ea"/>
              </a:rPr>
              <a:t>目标代码</a:t>
            </a:r>
            <a:endParaRPr lang="en-US" altLang="zh-CN" sz="12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0" fontAlgn="auto">
              <a:buClrTx/>
              <a:buNone/>
            </a:pP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LD  R1, p	 </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R1 = p</a:t>
            </a:r>
            <a:endParaRPr lang="en-US" altLang="zh-CN" sz="12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0" fontAlgn="auto">
              <a:buClrTx/>
              <a:buNone/>
            </a:pP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LD  R2, 0 </a:t>
            </a:r>
            <a:r>
              <a:rPr lang="pt-BR"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R1</a:t>
            </a:r>
            <a:r>
              <a:rPr lang="pt-BR"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pt-BR"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R2 = contents </a:t>
            </a:r>
            <a:r>
              <a:rPr lang="pt-BR"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0 + contents </a:t>
            </a:r>
            <a:r>
              <a:rPr lang="pt-BR"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R1</a:t>
            </a:r>
            <a:r>
              <a:rPr lang="pt-BR"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 )</a:t>
            </a:r>
            <a:endParaRPr lang="pt-BR" altLang="zh-CN" sz="12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0" fontAlgn="auto">
              <a:buClrTx/>
              <a:buNone/>
            </a:pP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ST   x  , R2	</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x = R2</a:t>
            </a:r>
            <a:endPar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endParaRPr>
          </a:p>
        </p:txBody>
      </p:sp>
      <p:sp>
        <p:nvSpPr>
          <p:cNvPr id="15" name="文本框 14"/>
          <p:cNvSpPr txBox="1"/>
          <p:nvPr/>
        </p:nvSpPr>
        <p:spPr>
          <a:xfrm>
            <a:off x="6685280" y="3427730"/>
            <a:ext cx="3065780" cy="1537970"/>
          </a:xfrm>
          <a:prstGeom prst="rect">
            <a:avLst/>
          </a:prstGeom>
          <a:noFill/>
        </p:spPr>
        <p:txBody>
          <a:bodyPr wrap="square" rtlCol="0" anchor="t">
            <a:noAutofit/>
          </a:bodyPr>
          <a:p>
            <a:pPr marL="0" indent="0">
              <a:buClrTx/>
              <a:buNone/>
            </a:pPr>
            <a:r>
              <a:rPr lang="zh-CN" altLang="en-US" sz="1200" b="1" dirty="0">
                <a:latin typeface="华文楷体" panose="02010600040101010101" pitchFamily="2" charset="-122"/>
                <a:ea typeface="华文楷体" panose="02010600040101010101" pitchFamily="2" charset="-122"/>
                <a:sym typeface="+mn-ea"/>
              </a:rPr>
              <a:t>条件跳转语句</a:t>
            </a:r>
            <a:endParaRPr lang="zh-CN" altLang="en-US" sz="1200" b="1" dirty="0">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0" indent="0">
              <a:buClrTx/>
              <a:buNone/>
            </a:pP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sym typeface="+mn-ea"/>
              </a:rPr>
              <a:t>三地址语句</a:t>
            </a:r>
            <a:endParaRPr lang="en-US" altLang="zh-CN" sz="12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0">
              <a:buClrTx/>
              <a:buNone/>
            </a:pP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if x &lt; y </a:t>
            </a:r>
            <a:r>
              <a:rPr lang="en-US" altLang="zh-CN" sz="1200" b="1" i="1" dirty="0" err="1">
                <a:latin typeface="Times New Roman" panose="02020603050405020304" pitchFamily="18" charset="0"/>
                <a:ea typeface="华文楷体" panose="02010600040101010101" pitchFamily="2" charset="-122"/>
                <a:cs typeface="Times New Roman" panose="02020603050405020304" pitchFamily="18" charset="0"/>
                <a:sym typeface="+mn-ea"/>
              </a:rPr>
              <a:t>goto</a:t>
            </a: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 L</a:t>
            </a:r>
            <a:endParaRPr lang="en-US" altLang="zh-CN" sz="12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0">
              <a:buClrTx/>
              <a:buNone/>
            </a:pPr>
            <a:r>
              <a:rPr lang="zh-CN" altLang="en-US" sz="1200"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mn-ea"/>
              </a:rPr>
              <a:t>目标代码</a:t>
            </a:r>
            <a:endParaRPr lang="en-US" altLang="zh-CN" sz="12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0">
              <a:buClrTx/>
              <a:buNone/>
            </a:pP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LD       R1 , x	            </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R1 = x</a:t>
            </a:r>
            <a:endParaRPr lang="en-US" altLang="zh-CN" sz="12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0">
              <a:buClrTx/>
              <a:buNone/>
            </a:pP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LD       R2 , y         </a:t>
            </a:r>
            <a:r>
              <a:rPr lang="en-US" altLang="pt-BR"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pt-BR"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R2 = y</a:t>
            </a:r>
            <a:endParaRPr lang="pt-BR" altLang="zh-CN" sz="12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0">
              <a:buClrTx/>
              <a:buNone/>
            </a:pP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SUB    R1 , R1 , R2</a:t>
            </a:r>
            <a:r>
              <a:rPr lang="en-US" altLang="pt-BR"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pt-BR"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 R1=R1</a:t>
            </a:r>
            <a:r>
              <a:rPr lang="pt-BR"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 - </a:t>
            </a: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R2</a:t>
            </a:r>
            <a:endParaRPr lang="pt-BR" altLang="zh-CN" sz="12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0">
              <a:buClrTx/>
              <a:buNone/>
            </a:pP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BLTZ  R1 , M	</a:t>
            </a:r>
            <a:r>
              <a:rPr lang="en-US" altLang="pt-BR"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pt-BR" altLang="zh-CN" sz="1200"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pt-BR" altLang="zh-CN" sz="1200" b="1" i="1" dirty="0">
                <a:latin typeface="Times New Roman" panose="02020603050405020304" pitchFamily="18" charset="0"/>
                <a:ea typeface="华文楷体" panose="02010600040101010101" pitchFamily="2" charset="-122"/>
                <a:cs typeface="Times New Roman" panose="02020603050405020304" pitchFamily="18" charset="0"/>
                <a:sym typeface="+mn-ea"/>
              </a:rPr>
              <a:t>if R1 &lt; 0 jump to M</a:t>
            </a:r>
            <a:endParaRPr lang="zh-CN" altLang="en-US" sz="1200"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7" name="文本框 16"/>
          <p:cNvSpPr txBox="1"/>
          <p:nvPr/>
        </p:nvSpPr>
        <p:spPr>
          <a:xfrm>
            <a:off x="9508490" y="3228975"/>
            <a:ext cx="2658110" cy="1971675"/>
          </a:xfrm>
          <a:prstGeom prst="rect">
            <a:avLst/>
          </a:prstGeom>
          <a:noFill/>
        </p:spPr>
        <p:txBody>
          <a:bodyPr wrap="square" rtlCol="0" anchor="t">
            <a:noAutofit/>
          </a:bodyPr>
          <a:p>
            <a:pPr marL="0" marR="0" lvl="0" indent="0" algn="l" defTabSz="914400" rtl="0" eaLnBrk="1" fontAlgn="base" latinLnBrk="0" hangingPunct="1">
              <a:lnSpc>
                <a:spcPct val="100000"/>
              </a:lnSpc>
              <a:spcBef>
                <a:spcPct val="0"/>
              </a:spcBef>
              <a:spcAft>
                <a:spcPct val="0"/>
              </a:spcAft>
              <a:buClrTx/>
              <a:buSzTx/>
              <a:buFontTx/>
              <a:buNone/>
              <a:defRPr/>
            </a:pPr>
            <a:r>
              <a:rPr lang="zh-CN" altLang="en-US" sz="1400" b="1" dirty="0">
                <a:latin typeface="华文楷体" panose="02010600040101010101" pitchFamily="2" charset="-122"/>
                <a:ea typeface="华文楷体" panose="02010600040101010101" pitchFamily="2" charset="-122"/>
                <a:sym typeface="+mn-ea"/>
              </a:rPr>
              <a:t>过程调用和返回：</a:t>
            </a:r>
            <a:endParaRPr lang="zh-CN" altLang="en-US" sz="1400" b="1" dirty="0">
              <a:latin typeface="华文楷体" panose="02010600040101010101" pitchFamily="2" charset="-122"/>
              <a:ea typeface="华文楷体" panose="02010600040101010101" pitchFamily="2" charset="-122"/>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sz="1400" b="1" dirty="0">
                <a:solidFill>
                  <a:srgbClr val="FF0000"/>
                </a:solidFill>
                <a:latin typeface="华文楷体" panose="02010600040101010101" pitchFamily="2" charset="-122"/>
                <a:ea typeface="华文楷体" panose="02010600040101010101" pitchFamily="2" charset="-122"/>
                <a:sym typeface="+mn-ea"/>
              </a:rPr>
              <a:t>静态</a:t>
            </a:r>
            <a:r>
              <a:rPr lang="en-US" altLang="zh-CN" sz="1400" b="1" dirty="0">
                <a:solidFill>
                  <a:srgbClr val="FF0000"/>
                </a:solidFill>
                <a:latin typeface="华文楷体" panose="02010600040101010101" pitchFamily="2" charset="-122"/>
                <a:ea typeface="华文楷体" panose="02010600040101010101" pitchFamily="2" charset="-122"/>
                <a:sym typeface="+mn-ea"/>
              </a:rPr>
              <a:t>/</a:t>
            </a:r>
            <a:r>
              <a:rPr lang="zh-CN" altLang="en-US" sz="1400" b="1" dirty="0">
                <a:solidFill>
                  <a:srgbClr val="FF0000"/>
                </a:solidFill>
                <a:latin typeface="华文楷体" panose="02010600040101010101" pitchFamily="2" charset="-122"/>
                <a:ea typeface="华文楷体" panose="02010600040101010101" pitchFamily="2" charset="-122"/>
                <a:sym typeface="+mn-ea"/>
              </a:rPr>
              <a:t>栈式内存分配的方式</a:t>
            </a:r>
            <a:endParaRPr lang="zh-CN" altLang="en-US" sz="1400" b="1" dirty="0">
              <a:solidFill>
                <a:srgbClr val="FF0000"/>
              </a:solidFill>
              <a:latin typeface="华文楷体" panose="02010600040101010101" pitchFamily="2" charset="-122"/>
              <a:ea typeface="华文楷体" panose="02010600040101010101" pitchFamily="2" charset="-122"/>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sz="1400" b="1" dirty="0">
                <a:latin typeface="华文楷体" panose="02010600040101010101" pitchFamily="2" charset="-122"/>
                <a:ea typeface="华文楷体" panose="02010600040101010101" pitchFamily="2" charset="-122"/>
                <a:sym typeface="+mn-ea"/>
              </a:rPr>
              <a:t>callee.staticArea：callee的活动记录在静态区中的起始位置</a:t>
            </a:r>
            <a:endParaRPr lang="zh-CN" altLang="en-US" sz="1400" b="1" dirty="0">
              <a:latin typeface="华文楷体" panose="02010600040101010101" pitchFamily="2" charset="-122"/>
              <a:ea typeface="华文楷体" panose="02010600040101010101" pitchFamily="2" charset="-122"/>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sz="1400" b="1" dirty="0">
                <a:latin typeface="华文楷体" panose="02010600040101010101" pitchFamily="2" charset="-122"/>
                <a:ea typeface="华文楷体" panose="02010600040101010101" pitchFamily="2" charset="-122"/>
                <a:sym typeface="+mn-ea"/>
              </a:rPr>
              <a:t>callee.codeArea：callee的目标代码在代码区中的起始位置</a:t>
            </a:r>
            <a:endParaRPr lang="zh-CN" altLang="en-US" sz="1400" b="1" dirty="0">
              <a:latin typeface="华文楷体" panose="02010600040101010101" pitchFamily="2" charset="-122"/>
              <a:ea typeface="华文楷体" panose="02010600040101010101" pitchFamily="2" charset="-122"/>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sz="1400" b="1" dirty="0">
                <a:latin typeface="华文楷体" panose="02010600040101010101" pitchFamily="2" charset="-122"/>
                <a:ea typeface="华文楷体" panose="02010600040101010101" pitchFamily="2" charset="-122"/>
                <a:sym typeface="+mn-ea"/>
              </a:rPr>
              <a:t>#</a:t>
            </a:r>
            <a:r>
              <a:rPr lang="zh-CN" altLang="en-US" sz="1400" b="1" dirty="0">
                <a:latin typeface="华文楷体" panose="02010600040101010101" pitchFamily="2" charset="-122"/>
                <a:ea typeface="华文楷体" panose="02010600040101010101" pitchFamily="2" charset="-122"/>
                <a:sym typeface="+mn-ea"/>
              </a:rPr>
              <a:t>here + 20</a:t>
            </a:r>
            <a:r>
              <a:rPr lang="en-US" altLang="zh-CN" sz="1400" b="1" dirty="0">
                <a:latin typeface="华文楷体" panose="02010600040101010101" pitchFamily="2" charset="-122"/>
                <a:ea typeface="华文楷体" panose="02010600040101010101" pitchFamily="2" charset="-122"/>
                <a:sym typeface="+mn-ea"/>
              </a:rPr>
              <a:t>/</a:t>
            </a:r>
            <a:r>
              <a:rPr lang="zh-CN" altLang="en-US" sz="1400" b="1" dirty="0">
                <a:latin typeface="华文楷体" panose="02010600040101010101" pitchFamily="2" charset="-122"/>
                <a:ea typeface="华文楷体" panose="02010600040101010101" pitchFamily="2" charset="-122"/>
                <a:sym typeface="+mn-ea"/>
              </a:rPr>
              <a:t>here + </a:t>
            </a:r>
            <a:r>
              <a:rPr lang="en-US" altLang="zh-CN" sz="1400" b="1" dirty="0">
                <a:latin typeface="华文楷体" panose="02010600040101010101" pitchFamily="2" charset="-122"/>
                <a:ea typeface="华文楷体" panose="02010600040101010101" pitchFamily="2" charset="-122"/>
                <a:sym typeface="+mn-ea"/>
              </a:rPr>
              <a:t>16</a:t>
            </a:r>
            <a:r>
              <a:rPr lang="zh-CN" altLang="en-US" sz="1400" b="1" dirty="0">
                <a:latin typeface="华文楷体" panose="02010600040101010101" pitchFamily="2" charset="-122"/>
                <a:ea typeface="华文楷体" panose="02010600040101010101" pitchFamily="2" charset="-122"/>
                <a:sym typeface="+mn-ea"/>
              </a:rPr>
              <a:t>：返回地址</a:t>
            </a:r>
            <a:endParaRPr lang="zh-CN" altLang="en-US" sz="1400" b="1" dirty="0">
              <a:latin typeface="华文楷体" panose="02010600040101010101" pitchFamily="2" charset="-122"/>
              <a:ea typeface="华文楷体" panose="02010600040101010101" pitchFamily="2" charset="-122"/>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sz="1400" b="1" dirty="0">
                <a:latin typeface="华文楷体" panose="02010600040101010101" pitchFamily="2" charset="-122"/>
                <a:ea typeface="华文楷体" panose="02010600040101010101" pitchFamily="2" charset="-122"/>
                <a:sym typeface="+mn-ea"/>
              </a:rPr>
              <a:t>#caller.recordsize：</a:t>
            </a:r>
            <a:r>
              <a:rPr lang="en-US" altLang="zh-CN" sz="1400" b="1" dirty="0">
                <a:latin typeface="华文楷体" panose="02010600040101010101" pitchFamily="2" charset="-122"/>
                <a:ea typeface="华文楷体" panose="02010600040101010101" pitchFamily="2" charset="-122"/>
                <a:sym typeface="+mn-ea"/>
              </a:rPr>
              <a:t>callee</a:t>
            </a:r>
            <a:r>
              <a:rPr lang="zh-CN" altLang="en-US" sz="1400" b="1" dirty="0">
                <a:latin typeface="华文楷体" panose="02010600040101010101" pitchFamily="2" charset="-122"/>
                <a:ea typeface="华文楷体" panose="02010600040101010101" pitchFamily="2" charset="-122"/>
                <a:sym typeface="+mn-ea"/>
              </a:rPr>
              <a:t>活动记录的大小。</a:t>
            </a:r>
            <a:endParaRPr kumimoji="0" lang="zh-CN" altLang="en-US" sz="1400" b="1" i="0" u="none" strike="noStrike" kern="1200" cap="none" spc="0" normalizeH="0" baseline="0" dirty="0">
              <a:latin typeface="华文楷体" panose="02010600040101010101" pitchFamily="2" charset="-122"/>
              <a:ea typeface="华文楷体" panose="0201060004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Times New Roman" panose="02020603050405020304" pitchFamily="18" charset="0"/>
              <a:sym typeface="+mn-ea"/>
            </a:endParaRPr>
          </a:p>
        </p:txBody>
      </p:sp>
      <p:sp>
        <p:nvSpPr>
          <p:cNvPr id="20" name="文本框 19"/>
          <p:cNvSpPr txBox="1"/>
          <p:nvPr/>
        </p:nvSpPr>
        <p:spPr>
          <a:xfrm>
            <a:off x="3810635" y="24765"/>
            <a:ext cx="2439035" cy="1014730"/>
          </a:xfrm>
          <a:prstGeom prst="rect">
            <a:avLst/>
          </a:prstGeom>
          <a:noFill/>
        </p:spPr>
        <p:txBody>
          <a:bodyPr wrap="square" rtlCol="0" anchor="t">
            <a:spAutoFit/>
          </a:bodyPr>
          <a:p>
            <a:r>
              <a:rPr lang="zh-CN" altLang="en-US" sz="1200">
                <a:sym typeface="+mn-ea"/>
              </a:rPr>
              <a:t>经编译得到的目标程序是(</a:t>
            </a:r>
            <a:r>
              <a:rPr lang="zh-CN" altLang="en-US" sz="1200">
                <a:solidFill>
                  <a:srgbClr val="FF0000"/>
                </a:solidFill>
                <a:sym typeface="+mn-ea"/>
              </a:rPr>
              <a:t>A</a:t>
            </a:r>
            <a:r>
              <a:rPr lang="zh-CN" altLang="en-US" sz="1200">
                <a:sym typeface="+mn-ea"/>
              </a:rPr>
              <a:t>)。</a:t>
            </a:r>
            <a:endParaRPr lang="zh-CN" altLang="en-US" sz="1200"/>
          </a:p>
          <a:p>
            <a:r>
              <a:rPr lang="zh-CN" altLang="en-US" sz="1200">
                <a:sym typeface="+mn-ea"/>
              </a:rPr>
              <a:t>A.机器语言程序或汇编语言程序</a:t>
            </a:r>
            <a:endParaRPr lang="zh-CN" altLang="en-US" sz="1200"/>
          </a:p>
          <a:p>
            <a:r>
              <a:rPr lang="zh-CN" altLang="en-US" sz="1200">
                <a:sym typeface="+mn-ea"/>
              </a:rPr>
              <a:t>B.四元式序列</a:t>
            </a:r>
            <a:endParaRPr lang="zh-CN" altLang="en-US" sz="1200"/>
          </a:p>
          <a:p>
            <a:r>
              <a:rPr lang="zh-CN" altLang="en-US" sz="1200">
                <a:sym typeface="+mn-ea"/>
              </a:rPr>
              <a:t>C.三元式序列</a:t>
            </a:r>
            <a:endParaRPr lang="zh-CN" altLang="en-US" sz="1200"/>
          </a:p>
          <a:p>
            <a:r>
              <a:rPr lang="zh-CN" altLang="en-US" sz="1200">
                <a:sym typeface="+mn-ea"/>
              </a:rPr>
              <a:t>D.二元式序列</a:t>
            </a:r>
            <a:endParaRPr lang="zh-CN" altLang="en-US" sz="1200">
              <a:sym typeface="+mn-ea"/>
            </a:endParaRPr>
          </a:p>
        </p:txBody>
      </p:sp>
      <p:sp>
        <p:nvSpPr>
          <p:cNvPr id="21" name="文本框 20"/>
          <p:cNvSpPr txBox="1"/>
          <p:nvPr/>
        </p:nvSpPr>
        <p:spPr>
          <a:xfrm>
            <a:off x="8771255" y="2271395"/>
            <a:ext cx="1845310" cy="1014730"/>
          </a:xfrm>
          <a:prstGeom prst="rect">
            <a:avLst/>
          </a:prstGeom>
          <a:noFill/>
        </p:spPr>
        <p:txBody>
          <a:bodyPr wrap="square" rtlCol="0" anchor="t">
            <a:spAutoFit/>
          </a:bodyPr>
          <a:p>
            <a:r>
              <a:rPr lang="zh-CN" altLang="en-US" sz="1200">
                <a:sym typeface="+mn-ea"/>
              </a:rPr>
              <a:t>(</a:t>
            </a:r>
            <a:r>
              <a:rPr lang="zh-CN" altLang="en-US" sz="1200">
                <a:solidFill>
                  <a:srgbClr val="FF0000"/>
                </a:solidFill>
                <a:sym typeface="+mn-ea"/>
              </a:rPr>
              <a:t>A</a:t>
            </a:r>
            <a:r>
              <a:rPr lang="zh-CN" altLang="en-US" sz="1200">
                <a:sym typeface="+mn-ea"/>
              </a:rPr>
              <a:t>)不可能是目标代码。</a:t>
            </a:r>
            <a:endParaRPr lang="zh-CN" altLang="en-US" sz="1200"/>
          </a:p>
          <a:p>
            <a:r>
              <a:rPr lang="zh-CN" altLang="en-US" sz="1200">
                <a:sym typeface="+mn-ea"/>
              </a:rPr>
              <a:t>A.中间代码</a:t>
            </a:r>
            <a:endParaRPr lang="zh-CN" altLang="en-US" sz="1200"/>
          </a:p>
          <a:p>
            <a:r>
              <a:rPr lang="zh-CN" altLang="en-US" sz="1200">
                <a:sym typeface="+mn-ea"/>
              </a:rPr>
              <a:t>B.汇编代码</a:t>
            </a:r>
            <a:endParaRPr lang="zh-CN" altLang="en-US" sz="1200"/>
          </a:p>
          <a:p>
            <a:r>
              <a:rPr lang="zh-CN" altLang="en-US" sz="1200">
                <a:sym typeface="+mn-ea"/>
              </a:rPr>
              <a:t>C.绝对指令代码</a:t>
            </a:r>
            <a:endParaRPr lang="zh-CN" altLang="en-US" sz="1200"/>
          </a:p>
          <a:p>
            <a:r>
              <a:rPr lang="zh-CN" altLang="en-US" sz="1200">
                <a:sym typeface="+mn-ea"/>
              </a:rPr>
              <a:t>D.可重定位指令代码</a:t>
            </a:r>
            <a:endParaRPr lang="zh-CN" altLang="en-US" sz="1200">
              <a:sym typeface="+mn-ea"/>
            </a:endParaRPr>
          </a:p>
        </p:txBody>
      </p:sp>
      <mc:AlternateContent xmlns:mc="http://schemas.openxmlformats.org/markup-compatibility/2006" xmlns:p14="http://schemas.microsoft.com/office/powerpoint/2010/main">
        <mc:Choice Requires="p14">
          <p:contentPart r:id="rId11" p14:bwMode="auto">
            <p14:nvContentPartPr>
              <p14:cNvPr id="8" name="墨迹 7"/>
              <p14:cNvContentPartPr/>
              <p14:nvPr/>
            </p14:nvContentPartPr>
            <p14:xfrm>
              <a:off x="3862070" y="200025"/>
              <a:ext cx="338455" cy="304800"/>
            </p14:xfrm>
          </p:contentPart>
        </mc:Choice>
        <mc:Fallback xmlns="">
          <p:pic>
            <p:nvPicPr>
              <p:cNvPr id="8" name="墨迹 7"/>
            </p:nvPicPr>
            <p:blipFill>
              <a:blip r:embed="rId12"/>
            </p:blipFill>
            <p:spPr>
              <a:xfrm>
                <a:off x="3862070" y="200025"/>
                <a:ext cx="338455" cy="3048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墨迹 9"/>
              <p14:cNvContentPartPr/>
              <p14:nvPr/>
            </p14:nvContentPartPr>
            <p14:xfrm>
              <a:off x="3895725" y="552450"/>
              <a:ext cx="333375" cy="109220"/>
            </p14:xfrm>
          </p:contentPart>
        </mc:Choice>
        <mc:Fallback xmlns="">
          <p:pic>
            <p:nvPicPr>
              <p:cNvPr id="10" name="墨迹 9"/>
            </p:nvPicPr>
            <p:blipFill>
              <a:blip r:embed="rId14"/>
            </p:blipFill>
            <p:spPr>
              <a:xfrm>
                <a:off x="3895725" y="552450"/>
                <a:ext cx="333375" cy="10922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3938270" y="704850"/>
              <a:ext cx="128905" cy="52070"/>
            </p14:xfrm>
          </p:contentPart>
        </mc:Choice>
        <mc:Fallback xmlns="">
          <p:pic>
            <p:nvPicPr>
              <p:cNvPr id="16" name="墨迹 15"/>
            </p:nvPicPr>
            <p:blipFill>
              <a:blip r:embed="rId16"/>
            </p:blipFill>
            <p:spPr>
              <a:xfrm>
                <a:off x="3938270" y="704850"/>
                <a:ext cx="128905" cy="5207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3814445" y="956945"/>
              <a:ext cx="409575" cy="157480"/>
            </p14:xfrm>
          </p:contentPart>
        </mc:Choice>
        <mc:Fallback xmlns="">
          <p:pic>
            <p:nvPicPr>
              <p:cNvPr id="18" name="墨迹 17"/>
            </p:nvPicPr>
            <p:blipFill>
              <a:blip r:embed="rId18"/>
            </p:blipFill>
            <p:spPr>
              <a:xfrm>
                <a:off x="3814445" y="956945"/>
                <a:ext cx="409575" cy="15748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9" name="墨迹 18"/>
              <p14:cNvContentPartPr/>
              <p14:nvPr/>
            </p14:nvContentPartPr>
            <p14:xfrm>
              <a:off x="8877300" y="2581275"/>
              <a:ext cx="123825" cy="61595"/>
            </p14:xfrm>
          </p:contentPart>
        </mc:Choice>
        <mc:Fallback xmlns="">
          <p:pic>
            <p:nvPicPr>
              <p:cNvPr id="19" name="墨迹 18"/>
            </p:nvPicPr>
            <p:blipFill>
              <a:blip r:embed="rId20"/>
            </p:blipFill>
            <p:spPr>
              <a:xfrm>
                <a:off x="8877300" y="2581275"/>
                <a:ext cx="123825" cy="6159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8829675" y="2738120"/>
              <a:ext cx="175895" cy="90805"/>
            </p14:xfrm>
          </p:contentPart>
        </mc:Choice>
        <mc:Fallback xmlns="">
          <p:pic>
            <p:nvPicPr>
              <p:cNvPr id="22" name="墨迹 21"/>
            </p:nvPicPr>
            <p:blipFill>
              <a:blip r:embed="rId22"/>
            </p:blipFill>
            <p:spPr>
              <a:xfrm>
                <a:off x="8829675" y="2738120"/>
                <a:ext cx="175895" cy="9080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3" name="墨迹 22"/>
              <p14:cNvContentPartPr/>
              <p14:nvPr/>
            </p14:nvContentPartPr>
            <p14:xfrm>
              <a:off x="8891270" y="2962275"/>
              <a:ext cx="209550" cy="118745"/>
            </p14:xfrm>
          </p:contentPart>
        </mc:Choice>
        <mc:Fallback xmlns="">
          <p:pic>
            <p:nvPicPr>
              <p:cNvPr id="23" name="墨迹 22"/>
            </p:nvPicPr>
            <p:blipFill>
              <a:blip r:embed="rId24"/>
            </p:blipFill>
            <p:spPr>
              <a:xfrm>
                <a:off x="8891270" y="2962275"/>
                <a:ext cx="209550" cy="11874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4" name="墨迹 23"/>
              <p14:cNvContentPartPr/>
              <p14:nvPr/>
            </p14:nvContentPartPr>
            <p14:xfrm>
              <a:off x="8886825" y="3048000"/>
              <a:ext cx="228600" cy="209550"/>
            </p14:xfrm>
          </p:contentPart>
        </mc:Choice>
        <mc:Fallback xmlns="">
          <p:pic>
            <p:nvPicPr>
              <p:cNvPr id="24" name="墨迹 23"/>
            </p:nvPicPr>
            <p:blipFill>
              <a:blip r:embed="rId26"/>
            </p:blipFill>
            <p:spPr>
              <a:xfrm>
                <a:off x="8886825" y="3048000"/>
                <a:ext cx="228600" cy="20955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5" name="墨迹 24"/>
              <p14:cNvContentPartPr/>
              <p14:nvPr/>
            </p14:nvContentPartPr>
            <p14:xfrm>
              <a:off x="9725025" y="2524125"/>
              <a:ext cx="537845" cy="23495"/>
            </p14:xfrm>
          </p:contentPart>
        </mc:Choice>
        <mc:Fallback xmlns="">
          <p:pic>
            <p:nvPicPr>
              <p:cNvPr id="25" name="墨迹 24"/>
            </p:nvPicPr>
            <p:blipFill>
              <a:blip r:embed="rId28"/>
            </p:blipFill>
            <p:spPr>
              <a:xfrm>
                <a:off x="9725025" y="2524125"/>
                <a:ext cx="537845" cy="2349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6" name="墨迹 25"/>
              <p14:cNvContentPartPr/>
              <p14:nvPr/>
            </p14:nvContentPartPr>
            <p14:xfrm>
              <a:off x="1918970" y="3038475"/>
              <a:ext cx="5962650" cy="137795"/>
            </p14:xfrm>
          </p:contentPart>
        </mc:Choice>
        <mc:Fallback xmlns="">
          <p:pic>
            <p:nvPicPr>
              <p:cNvPr id="26" name="墨迹 25"/>
            </p:nvPicPr>
            <p:blipFill>
              <a:blip r:embed="rId30"/>
            </p:blipFill>
            <p:spPr>
              <a:xfrm>
                <a:off x="1918970" y="3038475"/>
                <a:ext cx="5962650" cy="13779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7" name="墨迹 26"/>
              <p14:cNvContentPartPr/>
              <p14:nvPr/>
            </p14:nvContentPartPr>
            <p14:xfrm>
              <a:off x="5419725" y="1471295"/>
              <a:ext cx="1152525" cy="1767205"/>
            </p14:xfrm>
          </p:contentPart>
        </mc:Choice>
        <mc:Fallback xmlns="">
          <p:pic>
            <p:nvPicPr>
              <p:cNvPr id="27" name="墨迹 26"/>
            </p:nvPicPr>
            <p:blipFill>
              <a:blip r:embed="rId32"/>
            </p:blipFill>
            <p:spPr>
              <a:xfrm>
                <a:off x="5419725" y="1471295"/>
                <a:ext cx="1152525" cy="176720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8" name="墨迹 27"/>
              <p14:cNvContentPartPr/>
              <p14:nvPr/>
            </p14:nvContentPartPr>
            <p14:xfrm>
              <a:off x="6567170" y="1423670"/>
              <a:ext cx="161925" cy="304800"/>
            </p14:xfrm>
          </p:contentPart>
        </mc:Choice>
        <mc:Fallback xmlns="">
          <p:pic>
            <p:nvPicPr>
              <p:cNvPr id="28" name="墨迹 27"/>
            </p:nvPicPr>
            <p:blipFill>
              <a:blip r:embed="rId34"/>
            </p:blipFill>
            <p:spPr>
              <a:xfrm>
                <a:off x="6567170" y="1423670"/>
                <a:ext cx="161925" cy="30480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9" name="墨迹 28"/>
              <p14:cNvContentPartPr/>
              <p14:nvPr/>
            </p14:nvContentPartPr>
            <p14:xfrm>
              <a:off x="7938770" y="166370"/>
              <a:ext cx="33655" cy="233680"/>
            </p14:xfrm>
          </p:contentPart>
        </mc:Choice>
        <mc:Fallback xmlns="">
          <p:pic>
            <p:nvPicPr>
              <p:cNvPr id="29" name="墨迹 28"/>
            </p:nvPicPr>
            <p:blipFill>
              <a:blip r:embed="rId36"/>
            </p:blipFill>
            <p:spPr>
              <a:xfrm>
                <a:off x="7938770" y="166370"/>
                <a:ext cx="33655" cy="23368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0" name="墨迹 29"/>
              <p14:cNvContentPartPr/>
              <p14:nvPr/>
            </p14:nvContentPartPr>
            <p14:xfrm>
              <a:off x="7867650" y="323850"/>
              <a:ext cx="204470" cy="118745"/>
            </p14:xfrm>
          </p:contentPart>
        </mc:Choice>
        <mc:Fallback xmlns="">
          <p:pic>
            <p:nvPicPr>
              <p:cNvPr id="30" name="墨迹 29"/>
            </p:nvPicPr>
            <p:blipFill>
              <a:blip r:embed="rId38"/>
            </p:blipFill>
            <p:spPr>
              <a:xfrm>
                <a:off x="7867650" y="323850"/>
                <a:ext cx="204470" cy="11874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31" name="墨迹 30"/>
              <p14:cNvContentPartPr/>
              <p14:nvPr/>
            </p14:nvContentPartPr>
            <p14:xfrm>
              <a:off x="8338820" y="161925"/>
              <a:ext cx="9525" cy="213995"/>
            </p14:xfrm>
          </p:contentPart>
        </mc:Choice>
        <mc:Fallback xmlns="">
          <p:pic>
            <p:nvPicPr>
              <p:cNvPr id="31" name="墨迹 30"/>
            </p:nvPicPr>
            <p:blipFill>
              <a:blip r:embed="rId40"/>
            </p:blipFill>
            <p:spPr>
              <a:xfrm>
                <a:off x="8338820" y="161925"/>
                <a:ext cx="9525" cy="21399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33" name="墨迹 32"/>
              <p14:cNvContentPartPr/>
              <p14:nvPr/>
            </p14:nvContentPartPr>
            <p14:xfrm>
              <a:off x="8272145" y="361950"/>
              <a:ext cx="190500" cy="156845"/>
            </p14:xfrm>
          </p:contentPart>
        </mc:Choice>
        <mc:Fallback xmlns="">
          <p:pic>
            <p:nvPicPr>
              <p:cNvPr id="33" name="墨迹 32"/>
            </p:nvPicPr>
            <p:blipFill>
              <a:blip r:embed="rId42"/>
            </p:blipFill>
            <p:spPr>
              <a:xfrm>
                <a:off x="8272145" y="361950"/>
                <a:ext cx="190500" cy="15684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34" name="墨迹 33"/>
              <p14:cNvContentPartPr/>
              <p14:nvPr/>
            </p14:nvContentPartPr>
            <p14:xfrm>
              <a:off x="8134350" y="695325"/>
              <a:ext cx="9525" cy="360"/>
            </p14:xfrm>
          </p:contentPart>
        </mc:Choice>
        <mc:Fallback xmlns="">
          <p:pic>
            <p:nvPicPr>
              <p:cNvPr id="34" name="墨迹 33"/>
            </p:nvPicPr>
            <p:blipFill>
              <a:blip r:embed="rId44"/>
            </p:blipFill>
            <p:spPr>
              <a:xfrm>
                <a:off x="8134350" y="695325"/>
                <a:ext cx="9525" cy="36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5" name="墨迹 34"/>
              <p14:cNvContentPartPr/>
              <p14:nvPr/>
            </p14:nvContentPartPr>
            <p14:xfrm>
              <a:off x="9110345" y="361950"/>
              <a:ext cx="776605" cy="404495"/>
            </p14:xfrm>
          </p:contentPart>
        </mc:Choice>
        <mc:Fallback xmlns="">
          <p:pic>
            <p:nvPicPr>
              <p:cNvPr id="35" name="墨迹 34"/>
            </p:nvPicPr>
            <p:blipFill>
              <a:blip r:embed="rId46"/>
            </p:blipFill>
            <p:spPr>
              <a:xfrm>
                <a:off x="9110345" y="361950"/>
                <a:ext cx="776605" cy="40449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6" name="墨迹 35"/>
              <p14:cNvContentPartPr/>
              <p14:nvPr/>
            </p14:nvContentPartPr>
            <p14:xfrm>
              <a:off x="9105900" y="366395"/>
              <a:ext cx="771525" cy="1647825"/>
            </p14:xfrm>
          </p:contentPart>
        </mc:Choice>
        <mc:Fallback xmlns="">
          <p:pic>
            <p:nvPicPr>
              <p:cNvPr id="36" name="墨迹 35"/>
            </p:nvPicPr>
            <p:blipFill>
              <a:blip r:embed="rId48"/>
            </p:blipFill>
            <p:spPr>
              <a:xfrm>
                <a:off x="9105900" y="366395"/>
                <a:ext cx="771525" cy="164782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7" name="墨迹 36"/>
              <p14:cNvContentPartPr/>
              <p14:nvPr/>
            </p14:nvContentPartPr>
            <p14:xfrm>
              <a:off x="9286875" y="2233295"/>
              <a:ext cx="19050" cy="109855"/>
            </p14:xfrm>
          </p:contentPart>
        </mc:Choice>
        <mc:Fallback xmlns="">
          <p:pic>
            <p:nvPicPr>
              <p:cNvPr id="37" name="墨迹 36"/>
            </p:nvPicPr>
            <p:blipFill>
              <a:blip r:embed="rId50"/>
            </p:blipFill>
            <p:spPr>
              <a:xfrm>
                <a:off x="9286875" y="2233295"/>
                <a:ext cx="19050" cy="10985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8" name="墨迹 37"/>
              <p14:cNvContentPartPr/>
              <p14:nvPr/>
            </p14:nvContentPartPr>
            <p14:xfrm>
              <a:off x="9234170" y="2085975"/>
              <a:ext cx="142875" cy="161925"/>
            </p14:xfrm>
          </p:contentPart>
        </mc:Choice>
        <mc:Fallback xmlns="">
          <p:pic>
            <p:nvPicPr>
              <p:cNvPr id="38" name="墨迹 37"/>
            </p:nvPicPr>
            <p:blipFill>
              <a:blip r:embed="rId52"/>
            </p:blipFill>
            <p:spPr>
              <a:xfrm>
                <a:off x="9234170" y="2085975"/>
                <a:ext cx="142875" cy="16192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9" name="墨迹 38"/>
              <p14:cNvContentPartPr/>
              <p14:nvPr/>
            </p14:nvContentPartPr>
            <p14:xfrm>
              <a:off x="9910445" y="1252220"/>
              <a:ext cx="9525" cy="360"/>
            </p14:xfrm>
          </p:contentPart>
        </mc:Choice>
        <mc:Fallback xmlns="">
          <p:pic>
            <p:nvPicPr>
              <p:cNvPr id="39" name="墨迹 38"/>
            </p:nvPicPr>
            <p:blipFill>
              <a:blip r:embed="rId44"/>
            </p:blipFill>
            <p:spPr>
              <a:xfrm>
                <a:off x="9910445" y="1252220"/>
                <a:ext cx="9525" cy="36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40" name="墨迹 39"/>
              <p14:cNvContentPartPr/>
              <p14:nvPr/>
            </p14:nvContentPartPr>
            <p14:xfrm>
              <a:off x="9758045" y="1176020"/>
              <a:ext cx="2133600" cy="609600"/>
            </p14:xfrm>
          </p:contentPart>
        </mc:Choice>
        <mc:Fallback xmlns="">
          <p:pic>
            <p:nvPicPr>
              <p:cNvPr id="40" name="墨迹 39"/>
            </p:nvPicPr>
            <p:blipFill>
              <a:blip r:embed="rId55"/>
            </p:blipFill>
            <p:spPr>
              <a:xfrm>
                <a:off x="9758045" y="1176020"/>
                <a:ext cx="2133600" cy="60960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41" name="墨迹 40"/>
              <p14:cNvContentPartPr/>
              <p14:nvPr/>
            </p14:nvContentPartPr>
            <p14:xfrm>
              <a:off x="9843770" y="1680845"/>
              <a:ext cx="9525" cy="360"/>
            </p14:xfrm>
          </p:contentPart>
        </mc:Choice>
        <mc:Fallback xmlns="">
          <p:pic>
            <p:nvPicPr>
              <p:cNvPr id="41" name="墨迹 40"/>
            </p:nvPicPr>
            <p:blipFill>
              <a:blip r:embed="rId44"/>
            </p:blipFill>
            <p:spPr>
              <a:xfrm>
                <a:off x="9843770" y="1680845"/>
                <a:ext cx="9525" cy="36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42" name="墨迹 41"/>
              <p14:cNvContentPartPr/>
              <p14:nvPr/>
            </p14:nvContentPartPr>
            <p14:xfrm>
              <a:off x="9824720" y="1699895"/>
              <a:ext cx="571500" cy="24130"/>
            </p14:xfrm>
          </p:contentPart>
        </mc:Choice>
        <mc:Fallback xmlns="">
          <p:pic>
            <p:nvPicPr>
              <p:cNvPr id="42" name="墨迹 41"/>
            </p:nvPicPr>
            <p:blipFill>
              <a:blip r:embed="rId58"/>
            </p:blipFill>
            <p:spPr>
              <a:xfrm>
                <a:off x="9824720" y="1699895"/>
                <a:ext cx="571500" cy="2413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43" name="墨迹 42"/>
              <p14:cNvContentPartPr/>
              <p14:nvPr/>
            </p14:nvContentPartPr>
            <p14:xfrm>
              <a:off x="10053320" y="1861820"/>
              <a:ext cx="276225" cy="167005"/>
            </p14:xfrm>
          </p:contentPart>
        </mc:Choice>
        <mc:Fallback xmlns="">
          <p:pic>
            <p:nvPicPr>
              <p:cNvPr id="43" name="墨迹 42"/>
            </p:nvPicPr>
            <p:blipFill>
              <a:blip r:embed="rId60"/>
            </p:blipFill>
            <p:spPr>
              <a:xfrm>
                <a:off x="10053320" y="1861820"/>
                <a:ext cx="276225" cy="167005"/>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44" name="墨迹 43"/>
              <p14:cNvContentPartPr/>
              <p14:nvPr/>
            </p14:nvContentPartPr>
            <p14:xfrm>
              <a:off x="9824720" y="1747520"/>
              <a:ext cx="571500" cy="338455"/>
            </p14:xfrm>
          </p:contentPart>
        </mc:Choice>
        <mc:Fallback xmlns="">
          <p:pic>
            <p:nvPicPr>
              <p:cNvPr id="44" name="墨迹 43"/>
            </p:nvPicPr>
            <p:blipFill>
              <a:blip r:embed="rId62"/>
            </p:blipFill>
            <p:spPr>
              <a:xfrm>
                <a:off x="9824720" y="1747520"/>
                <a:ext cx="571500" cy="338455"/>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45" name="墨迹 44"/>
              <p14:cNvContentPartPr/>
              <p14:nvPr/>
            </p14:nvContentPartPr>
            <p14:xfrm>
              <a:off x="10410825" y="1752600"/>
              <a:ext cx="1104900" cy="238125"/>
            </p14:xfrm>
          </p:contentPart>
        </mc:Choice>
        <mc:Fallback xmlns="">
          <p:pic>
            <p:nvPicPr>
              <p:cNvPr id="45" name="墨迹 44"/>
            </p:nvPicPr>
            <p:blipFill>
              <a:blip r:embed="rId64"/>
            </p:blipFill>
            <p:spPr>
              <a:xfrm>
                <a:off x="10410825" y="1752600"/>
                <a:ext cx="1104900" cy="23812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6" name="墨迹 45"/>
              <p14:cNvContentPartPr/>
              <p14:nvPr/>
            </p14:nvContentPartPr>
            <p14:xfrm>
              <a:off x="9715500" y="1633220"/>
              <a:ext cx="1709420" cy="304800"/>
            </p14:xfrm>
          </p:contentPart>
        </mc:Choice>
        <mc:Fallback xmlns="">
          <p:pic>
            <p:nvPicPr>
              <p:cNvPr id="46" name="墨迹 45"/>
            </p:nvPicPr>
            <p:blipFill>
              <a:blip r:embed="rId66"/>
            </p:blipFill>
            <p:spPr>
              <a:xfrm>
                <a:off x="9715500" y="1633220"/>
                <a:ext cx="1709420" cy="30480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7" name="墨迹 46"/>
              <p14:cNvContentPartPr/>
              <p14:nvPr/>
            </p14:nvContentPartPr>
            <p14:xfrm>
              <a:off x="8039100" y="828675"/>
              <a:ext cx="671195" cy="133350"/>
            </p14:xfrm>
          </p:contentPart>
        </mc:Choice>
        <mc:Fallback xmlns="">
          <p:pic>
            <p:nvPicPr>
              <p:cNvPr id="47" name="墨迹 46"/>
            </p:nvPicPr>
            <p:blipFill>
              <a:blip r:embed="rId68"/>
            </p:blipFill>
            <p:spPr>
              <a:xfrm>
                <a:off x="8039100" y="828675"/>
                <a:ext cx="671195" cy="13335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8" name="墨迹 47"/>
              <p14:cNvContentPartPr/>
              <p14:nvPr/>
            </p14:nvContentPartPr>
            <p14:xfrm>
              <a:off x="9239250" y="1924050"/>
              <a:ext cx="2019300" cy="42545"/>
            </p14:xfrm>
          </p:contentPart>
        </mc:Choice>
        <mc:Fallback xmlns="">
          <p:pic>
            <p:nvPicPr>
              <p:cNvPr id="48" name="墨迹 47"/>
            </p:nvPicPr>
            <p:blipFill>
              <a:blip r:embed="rId70"/>
            </p:blipFill>
            <p:spPr>
              <a:xfrm>
                <a:off x="9239250" y="1924050"/>
                <a:ext cx="2019300" cy="4254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9" name="墨迹 48"/>
              <p14:cNvContentPartPr/>
              <p14:nvPr/>
            </p14:nvContentPartPr>
            <p14:xfrm>
              <a:off x="1257300" y="4214495"/>
              <a:ext cx="647700" cy="19050"/>
            </p14:xfrm>
          </p:contentPart>
        </mc:Choice>
        <mc:Fallback xmlns="">
          <p:pic>
            <p:nvPicPr>
              <p:cNvPr id="49" name="墨迹 48"/>
            </p:nvPicPr>
            <p:blipFill>
              <a:blip r:embed="rId72"/>
            </p:blipFill>
            <p:spPr>
              <a:xfrm>
                <a:off x="1257300" y="4214495"/>
                <a:ext cx="647700" cy="1905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50" name="墨迹 49"/>
              <p14:cNvContentPartPr/>
              <p14:nvPr/>
            </p14:nvContentPartPr>
            <p14:xfrm>
              <a:off x="6824345" y="947420"/>
              <a:ext cx="523875" cy="285750"/>
            </p14:xfrm>
          </p:contentPart>
        </mc:Choice>
        <mc:Fallback xmlns="">
          <p:pic>
            <p:nvPicPr>
              <p:cNvPr id="50" name="墨迹 49"/>
            </p:nvPicPr>
            <p:blipFill>
              <a:blip r:embed="rId74"/>
            </p:blipFill>
            <p:spPr>
              <a:xfrm>
                <a:off x="6824345" y="947420"/>
                <a:ext cx="523875" cy="28575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51" name="墨迹 50"/>
              <p14:cNvContentPartPr/>
              <p14:nvPr/>
            </p14:nvContentPartPr>
            <p14:xfrm>
              <a:off x="3609975" y="4257675"/>
              <a:ext cx="800100" cy="47625"/>
            </p14:xfrm>
          </p:contentPart>
        </mc:Choice>
        <mc:Fallback xmlns="">
          <p:pic>
            <p:nvPicPr>
              <p:cNvPr id="51" name="墨迹 50"/>
            </p:nvPicPr>
            <p:blipFill>
              <a:blip r:embed="rId76"/>
            </p:blipFill>
            <p:spPr>
              <a:xfrm>
                <a:off x="3609975" y="4257675"/>
                <a:ext cx="800100" cy="47625"/>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52" name="墨迹 51"/>
              <p14:cNvContentPartPr/>
              <p14:nvPr/>
            </p14:nvContentPartPr>
            <p14:xfrm>
              <a:off x="3781425" y="5024120"/>
              <a:ext cx="233045" cy="43180"/>
            </p14:xfrm>
          </p:contentPart>
        </mc:Choice>
        <mc:Fallback xmlns="">
          <p:pic>
            <p:nvPicPr>
              <p:cNvPr id="52" name="墨迹 51"/>
            </p:nvPicPr>
            <p:blipFill>
              <a:blip r:embed="rId78"/>
            </p:blipFill>
            <p:spPr>
              <a:xfrm>
                <a:off x="3781425" y="5024120"/>
                <a:ext cx="233045" cy="4318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53" name="墨迹 52"/>
              <p14:cNvContentPartPr/>
              <p14:nvPr/>
            </p14:nvContentPartPr>
            <p14:xfrm>
              <a:off x="742950" y="6129020"/>
              <a:ext cx="409575" cy="43180"/>
            </p14:xfrm>
          </p:contentPart>
        </mc:Choice>
        <mc:Fallback xmlns="">
          <p:pic>
            <p:nvPicPr>
              <p:cNvPr id="53" name="墨迹 52"/>
            </p:nvPicPr>
            <p:blipFill>
              <a:blip r:embed="rId80"/>
            </p:blipFill>
            <p:spPr>
              <a:xfrm>
                <a:off x="742950" y="6129020"/>
                <a:ext cx="409575" cy="4318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54" name="墨迹 53"/>
              <p14:cNvContentPartPr/>
              <p14:nvPr/>
            </p14:nvContentPartPr>
            <p14:xfrm>
              <a:off x="709295" y="6062345"/>
              <a:ext cx="28575" cy="104775"/>
            </p14:xfrm>
          </p:contentPart>
        </mc:Choice>
        <mc:Fallback xmlns="">
          <p:pic>
            <p:nvPicPr>
              <p:cNvPr id="54" name="墨迹 53"/>
            </p:nvPicPr>
            <p:blipFill>
              <a:blip r:embed="rId82"/>
            </p:blipFill>
            <p:spPr>
              <a:xfrm>
                <a:off x="709295" y="6062345"/>
                <a:ext cx="28575" cy="10477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55" name="墨迹 54"/>
              <p14:cNvContentPartPr/>
              <p14:nvPr/>
            </p14:nvContentPartPr>
            <p14:xfrm>
              <a:off x="404495" y="6467475"/>
              <a:ext cx="352425" cy="356870"/>
            </p14:xfrm>
          </p:contentPart>
        </mc:Choice>
        <mc:Fallback xmlns="">
          <p:pic>
            <p:nvPicPr>
              <p:cNvPr id="55" name="墨迹 54"/>
            </p:nvPicPr>
            <p:blipFill>
              <a:blip r:embed="rId84"/>
            </p:blipFill>
            <p:spPr>
              <a:xfrm>
                <a:off x="404495" y="6467475"/>
                <a:ext cx="352425" cy="35687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56" name="墨迹 55"/>
              <p14:cNvContentPartPr/>
              <p14:nvPr/>
            </p14:nvContentPartPr>
            <p14:xfrm>
              <a:off x="3038475" y="6719570"/>
              <a:ext cx="156845" cy="360"/>
            </p14:xfrm>
          </p:contentPart>
        </mc:Choice>
        <mc:Fallback xmlns="">
          <p:pic>
            <p:nvPicPr>
              <p:cNvPr id="56" name="墨迹 55"/>
            </p:nvPicPr>
            <p:blipFill>
              <a:blip r:embed="rId86"/>
            </p:blipFill>
            <p:spPr>
              <a:xfrm>
                <a:off x="3038475" y="6719570"/>
                <a:ext cx="156845" cy="36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57" name="墨迹 56"/>
              <p14:cNvContentPartPr/>
              <p14:nvPr/>
            </p14:nvContentPartPr>
            <p14:xfrm>
              <a:off x="3781425" y="6353175"/>
              <a:ext cx="257175" cy="4445"/>
            </p14:xfrm>
          </p:contentPart>
        </mc:Choice>
        <mc:Fallback xmlns="">
          <p:pic>
            <p:nvPicPr>
              <p:cNvPr id="57" name="墨迹 56"/>
            </p:nvPicPr>
            <p:blipFill>
              <a:blip r:embed="rId88"/>
            </p:blipFill>
            <p:spPr>
              <a:xfrm>
                <a:off x="3781425" y="6353175"/>
                <a:ext cx="257175" cy="4445"/>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8" name="墨迹 57"/>
              <p14:cNvContentPartPr/>
              <p14:nvPr/>
            </p14:nvContentPartPr>
            <p14:xfrm>
              <a:off x="6910070" y="1242695"/>
              <a:ext cx="347980" cy="233680"/>
            </p14:xfrm>
          </p:contentPart>
        </mc:Choice>
        <mc:Fallback xmlns="">
          <p:pic>
            <p:nvPicPr>
              <p:cNvPr id="58" name="墨迹 57"/>
            </p:nvPicPr>
            <p:blipFill>
              <a:blip r:embed="rId90"/>
            </p:blipFill>
            <p:spPr>
              <a:xfrm>
                <a:off x="6910070" y="1242695"/>
                <a:ext cx="347980" cy="23368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9" name="墨迹 58"/>
              <p14:cNvContentPartPr/>
              <p14:nvPr/>
            </p14:nvContentPartPr>
            <p14:xfrm>
              <a:off x="6962775" y="4004945"/>
              <a:ext cx="252095" cy="360"/>
            </p14:xfrm>
          </p:contentPart>
        </mc:Choice>
        <mc:Fallback xmlns="">
          <p:pic>
            <p:nvPicPr>
              <p:cNvPr id="59" name="墨迹 58"/>
            </p:nvPicPr>
            <p:blipFill>
              <a:blip r:embed="rId92"/>
            </p:blipFill>
            <p:spPr>
              <a:xfrm>
                <a:off x="6962775" y="4004945"/>
                <a:ext cx="252095" cy="36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60" name="墨迹 59"/>
              <p14:cNvContentPartPr/>
              <p14:nvPr/>
            </p14:nvContentPartPr>
            <p14:xfrm>
              <a:off x="6776720" y="4938395"/>
              <a:ext cx="857250" cy="28575"/>
            </p14:xfrm>
          </p:contentPart>
        </mc:Choice>
        <mc:Fallback xmlns="">
          <p:pic>
            <p:nvPicPr>
              <p:cNvPr id="60" name="墨迹 59"/>
            </p:nvPicPr>
            <p:blipFill>
              <a:blip r:embed="rId94"/>
            </p:blipFill>
            <p:spPr>
              <a:xfrm>
                <a:off x="6776720" y="4938395"/>
                <a:ext cx="857250" cy="28575"/>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61" name="墨迹 60"/>
              <p14:cNvContentPartPr/>
              <p14:nvPr/>
            </p14:nvContentPartPr>
            <p14:xfrm>
              <a:off x="6843395" y="5576570"/>
              <a:ext cx="857250" cy="361950"/>
            </p14:xfrm>
          </p:contentPart>
        </mc:Choice>
        <mc:Fallback xmlns="">
          <p:pic>
            <p:nvPicPr>
              <p:cNvPr id="61" name="墨迹 60"/>
            </p:nvPicPr>
            <p:blipFill>
              <a:blip r:embed="rId96"/>
            </p:blipFill>
            <p:spPr>
              <a:xfrm>
                <a:off x="6843395" y="5576570"/>
                <a:ext cx="857250" cy="36195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62" name="墨迹 61"/>
              <p14:cNvContentPartPr/>
              <p14:nvPr/>
            </p14:nvContentPartPr>
            <p14:xfrm>
              <a:off x="6753225" y="5995670"/>
              <a:ext cx="723900" cy="395605"/>
            </p14:xfrm>
          </p:contentPart>
        </mc:Choice>
        <mc:Fallback xmlns="">
          <p:pic>
            <p:nvPicPr>
              <p:cNvPr id="62" name="墨迹 61"/>
            </p:nvPicPr>
            <p:blipFill>
              <a:blip r:embed="rId98"/>
            </p:blipFill>
            <p:spPr>
              <a:xfrm>
                <a:off x="6753225" y="5995670"/>
                <a:ext cx="723900" cy="395605"/>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63" name="墨迹 62"/>
              <p14:cNvContentPartPr/>
              <p14:nvPr/>
            </p14:nvContentPartPr>
            <p14:xfrm>
              <a:off x="8048625" y="5248275"/>
              <a:ext cx="490220" cy="285750"/>
            </p14:xfrm>
          </p:contentPart>
        </mc:Choice>
        <mc:Fallback xmlns="">
          <p:pic>
            <p:nvPicPr>
              <p:cNvPr id="63" name="墨迹 62"/>
            </p:nvPicPr>
            <p:blipFill>
              <a:blip r:embed="rId100"/>
            </p:blipFill>
            <p:spPr>
              <a:xfrm>
                <a:off x="8048625" y="5248275"/>
                <a:ext cx="490220" cy="28575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64" name="墨迹 63"/>
              <p14:cNvContentPartPr/>
              <p14:nvPr/>
            </p14:nvContentPartPr>
            <p14:xfrm>
              <a:off x="7843520" y="5705475"/>
              <a:ext cx="1757680" cy="52070"/>
            </p14:xfrm>
          </p:contentPart>
        </mc:Choice>
        <mc:Fallback xmlns="">
          <p:pic>
            <p:nvPicPr>
              <p:cNvPr id="64" name="墨迹 63"/>
            </p:nvPicPr>
            <p:blipFill>
              <a:blip r:embed="rId102"/>
            </p:blipFill>
            <p:spPr>
              <a:xfrm>
                <a:off x="7843520" y="5705475"/>
                <a:ext cx="1757680" cy="5207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65" name="墨迹 64"/>
              <p14:cNvContentPartPr/>
              <p14:nvPr/>
            </p14:nvContentPartPr>
            <p14:xfrm>
              <a:off x="9148445" y="5424170"/>
              <a:ext cx="142875" cy="171450"/>
            </p14:xfrm>
          </p:contentPart>
        </mc:Choice>
        <mc:Fallback xmlns="">
          <p:pic>
            <p:nvPicPr>
              <p:cNvPr id="65" name="墨迹 64"/>
            </p:nvPicPr>
            <p:blipFill>
              <a:blip r:embed="rId104"/>
            </p:blipFill>
            <p:spPr>
              <a:xfrm>
                <a:off x="9148445" y="5424170"/>
                <a:ext cx="142875" cy="17145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66" name="墨迹 65"/>
              <p14:cNvContentPartPr/>
              <p14:nvPr/>
            </p14:nvContentPartPr>
            <p14:xfrm>
              <a:off x="9144000" y="5553075"/>
              <a:ext cx="76200" cy="104775"/>
            </p14:xfrm>
          </p:contentPart>
        </mc:Choice>
        <mc:Fallback xmlns="">
          <p:pic>
            <p:nvPicPr>
              <p:cNvPr id="66" name="墨迹 65"/>
            </p:nvPicPr>
            <p:blipFill>
              <a:blip r:embed="rId106"/>
            </p:blipFill>
            <p:spPr>
              <a:xfrm>
                <a:off x="9144000" y="5553075"/>
                <a:ext cx="76200" cy="104775"/>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67" name="墨迹 66"/>
              <p14:cNvContentPartPr/>
              <p14:nvPr/>
            </p14:nvContentPartPr>
            <p14:xfrm>
              <a:off x="9005570" y="5543550"/>
              <a:ext cx="695325" cy="285750"/>
            </p14:xfrm>
          </p:contentPart>
        </mc:Choice>
        <mc:Fallback xmlns="">
          <p:pic>
            <p:nvPicPr>
              <p:cNvPr id="67" name="墨迹 66"/>
            </p:nvPicPr>
            <p:blipFill>
              <a:blip r:embed="rId108"/>
            </p:blipFill>
            <p:spPr>
              <a:xfrm>
                <a:off x="9005570" y="5543550"/>
                <a:ext cx="695325" cy="28575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68" name="墨迹 67"/>
              <p14:cNvContentPartPr/>
              <p14:nvPr/>
            </p14:nvContentPartPr>
            <p14:xfrm>
              <a:off x="8586470" y="6124575"/>
              <a:ext cx="742950" cy="238125"/>
            </p14:xfrm>
          </p:contentPart>
        </mc:Choice>
        <mc:Fallback xmlns="">
          <p:pic>
            <p:nvPicPr>
              <p:cNvPr id="68" name="墨迹 67"/>
            </p:nvPicPr>
            <p:blipFill>
              <a:blip r:embed="rId110"/>
            </p:blipFill>
            <p:spPr>
              <a:xfrm>
                <a:off x="8586470" y="6124575"/>
                <a:ext cx="742950" cy="238125"/>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69" name="墨迹 68"/>
              <p14:cNvContentPartPr/>
              <p14:nvPr/>
            </p14:nvContentPartPr>
            <p14:xfrm>
              <a:off x="9805670" y="5757545"/>
              <a:ext cx="1310005" cy="47625"/>
            </p14:xfrm>
          </p:contentPart>
        </mc:Choice>
        <mc:Fallback xmlns="">
          <p:pic>
            <p:nvPicPr>
              <p:cNvPr id="69" name="墨迹 68"/>
            </p:nvPicPr>
            <p:blipFill>
              <a:blip r:embed="rId112"/>
            </p:blipFill>
            <p:spPr>
              <a:xfrm>
                <a:off x="9805670" y="5757545"/>
                <a:ext cx="1310005" cy="47625"/>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70" name="墨迹 69"/>
              <p14:cNvContentPartPr/>
              <p14:nvPr/>
            </p14:nvContentPartPr>
            <p14:xfrm>
              <a:off x="10325100" y="5748020"/>
              <a:ext cx="42545" cy="104775"/>
            </p14:xfrm>
          </p:contentPart>
        </mc:Choice>
        <mc:Fallback xmlns="">
          <p:pic>
            <p:nvPicPr>
              <p:cNvPr id="70" name="墨迹 69"/>
            </p:nvPicPr>
            <p:blipFill>
              <a:blip r:embed="rId114"/>
            </p:blipFill>
            <p:spPr>
              <a:xfrm>
                <a:off x="10325100" y="5748020"/>
                <a:ext cx="42545" cy="104775"/>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71" name="墨迹 70"/>
              <p14:cNvContentPartPr/>
              <p14:nvPr/>
            </p14:nvContentPartPr>
            <p14:xfrm>
              <a:off x="10287000" y="5762625"/>
              <a:ext cx="118745" cy="76200"/>
            </p14:xfrm>
          </p:contentPart>
        </mc:Choice>
        <mc:Fallback xmlns="">
          <p:pic>
            <p:nvPicPr>
              <p:cNvPr id="71" name="墨迹 70"/>
            </p:nvPicPr>
            <p:blipFill>
              <a:blip r:embed="rId116"/>
            </p:blipFill>
            <p:spPr>
              <a:xfrm>
                <a:off x="10287000" y="5762625"/>
                <a:ext cx="118745" cy="7620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72" name="墨迹 71"/>
              <p14:cNvContentPartPr/>
              <p14:nvPr/>
            </p14:nvContentPartPr>
            <p14:xfrm>
              <a:off x="10277475" y="5786120"/>
              <a:ext cx="80645" cy="176530"/>
            </p14:xfrm>
          </p:contentPart>
        </mc:Choice>
        <mc:Fallback xmlns="">
          <p:pic>
            <p:nvPicPr>
              <p:cNvPr id="72" name="墨迹 71"/>
            </p:nvPicPr>
            <p:blipFill>
              <a:blip r:embed="rId118"/>
            </p:blipFill>
            <p:spPr>
              <a:xfrm>
                <a:off x="10277475" y="5786120"/>
                <a:ext cx="80645" cy="17653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73" name="墨迹 72"/>
              <p14:cNvContentPartPr/>
              <p14:nvPr/>
            </p14:nvContentPartPr>
            <p14:xfrm>
              <a:off x="8453120" y="5724525"/>
              <a:ext cx="9525" cy="360"/>
            </p14:xfrm>
          </p:contentPart>
        </mc:Choice>
        <mc:Fallback xmlns="">
          <p:pic>
            <p:nvPicPr>
              <p:cNvPr id="73" name="墨迹 72"/>
            </p:nvPicPr>
            <p:blipFill>
              <a:blip r:embed="rId44"/>
            </p:blipFill>
            <p:spPr>
              <a:xfrm>
                <a:off x="8453120" y="5724525"/>
                <a:ext cx="9525" cy="36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74" name="墨迹 73"/>
              <p14:cNvContentPartPr/>
              <p14:nvPr/>
            </p14:nvContentPartPr>
            <p14:xfrm>
              <a:off x="10267950" y="5700395"/>
              <a:ext cx="9525" cy="360"/>
            </p14:xfrm>
          </p:contentPart>
        </mc:Choice>
        <mc:Fallback xmlns="">
          <p:pic>
            <p:nvPicPr>
              <p:cNvPr id="74" name="墨迹 73"/>
            </p:nvPicPr>
            <p:blipFill>
              <a:blip r:embed="rId44"/>
            </p:blipFill>
            <p:spPr>
              <a:xfrm>
                <a:off x="10267950" y="5700395"/>
                <a:ext cx="9525" cy="36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75" name="墨迹 74"/>
              <p14:cNvContentPartPr/>
              <p14:nvPr/>
            </p14:nvContentPartPr>
            <p14:xfrm>
              <a:off x="11410950" y="4919345"/>
              <a:ext cx="523875" cy="28575"/>
            </p14:xfrm>
          </p:contentPart>
        </mc:Choice>
        <mc:Fallback xmlns="">
          <p:pic>
            <p:nvPicPr>
              <p:cNvPr id="75" name="墨迹 74"/>
            </p:nvPicPr>
            <p:blipFill>
              <a:blip r:embed="rId122"/>
            </p:blipFill>
            <p:spPr>
              <a:xfrm>
                <a:off x="11410950" y="4919345"/>
                <a:ext cx="523875" cy="28575"/>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76" name="墨迹 75"/>
              <p14:cNvContentPartPr/>
              <p14:nvPr/>
            </p14:nvContentPartPr>
            <p14:xfrm>
              <a:off x="9815195" y="5252720"/>
              <a:ext cx="533400" cy="360"/>
            </p14:xfrm>
          </p:contentPart>
        </mc:Choice>
        <mc:Fallback xmlns="">
          <p:pic>
            <p:nvPicPr>
              <p:cNvPr id="76" name="墨迹 75"/>
            </p:nvPicPr>
            <p:blipFill>
              <a:blip r:embed="rId124"/>
            </p:blipFill>
            <p:spPr>
              <a:xfrm>
                <a:off x="9815195" y="5252720"/>
                <a:ext cx="533400" cy="36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77" name="墨迹 76"/>
              <p14:cNvContentPartPr/>
              <p14:nvPr/>
            </p14:nvContentPartPr>
            <p14:xfrm>
              <a:off x="7881620" y="6124575"/>
              <a:ext cx="1619250" cy="23495"/>
            </p14:xfrm>
          </p:contentPart>
        </mc:Choice>
        <mc:Fallback xmlns="">
          <p:pic>
            <p:nvPicPr>
              <p:cNvPr id="77" name="墨迹 76"/>
            </p:nvPicPr>
            <p:blipFill>
              <a:blip r:embed="rId126"/>
            </p:blipFill>
            <p:spPr>
              <a:xfrm>
                <a:off x="7881620" y="6124575"/>
                <a:ext cx="1619250" cy="23495"/>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78" name="墨迹 77"/>
              <p14:cNvContentPartPr/>
              <p14:nvPr/>
            </p14:nvContentPartPr>
            <p14:xfrm>
              <a:off x="7767320" y="6262370"/>
              <a:ext cx="1609725" cy="57150"/>
            </p14:xfrm>
          </p:contentPart>
        </mc:Choice>
        <mc:Fallback xmlns="">
          <p:pic>
            <p:nvPicPr>
              <p:cNvPr id="78" name="墨迹 77"/>
            </p:nvPicPr>
            <p:blipFill>
              <a:blip r:embed="rId128"/>
            </p:blipFill>
            <p:spPr>
              <a:xfrm>
                <a:off x="7767320" y="6262370"/>
                <a:ext cx="1609725" cy="5715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79" name="墨迹 78"/>
              <p14:cNvContentPartPr/>
              <p14:nvPr/>
            </p14:nvContentPartPr>
            <p14:xfrm>
              <a:off x="7919720" y="6510020"/>
              <a:ext cx="1481455" cy="38100"/>
            </p14:xfrm>
          </p:contentPart>
        </mc:Choice>
        <mc:Fallback xmlns="">
          <p:pic>
            <p:nvPicPr>
              <p:cNvPr id="79" name="墨迹 78"/>
            </p:nvPicPr>
            <p:blipFill>
              <a:blip r:embed="rId130"/>
            </p:blipFill>
            <p:spPr>
              <a:xfrm>
                <a:off x="7919720" y="6510020"/>
                <a:ext cx="1481455" cy="3810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80" name="墨迹 79"/>
              <p14:cNvContentPartPr/>
              <p14:nvPr/>
            </p14:nvContentPartPr>
            <p14:xfrm>
              <a:off x="10072370" y="6309995"/>
              <a:ext cx="824230" cy="28575"/>
            </p14:xfrm>
          </p:contentPart>
        </mc:Choice>
        <mc:Fallback xmlns="">
          <p:pic>
            <p:nvPicPr>
              <p:cNvPr id="80" name="墨迹 79"/>
            </p:nvPicPr>
            <p:blipFill>
              <a:blip r:embed="rId132"/>
            </p:blipFill>
            <p:spPr>
              <a:xfrm>
                <a:off x="10072370" y="6309995"/>
                <a:ext cx="824230" cy="28575"/>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81" name="墨迹 80"/>
              <p14:cNvContentPartPr/>
              <p14:nvPr/>
            </p14:nvContentPartPr>
            <p14:xfrm>
              <a:off x="9129395" y="6148070"/>
              <a:ext cx="847725" cy="71755"/>
            </p14:xfrm>
          </p:contentPart>
        </mc:Choice>
        <mc:Fallback xmlns="">
          <p:pic>
            <p:nvPicPr>
              <p:cNvPr id="81" name="墨迹 80"/>
            </p:nvPicPr>
            <p:blipFill>
              <a:blip r:embed="rId134"/>
            </p:blipFill>
            <p:spPr>
              <a:xfrm>
                <a:off x="9129395" y="6148070"/>
                <a:ext cx="847725" cy="71755"/>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82" name="墨迹 81"/>
              <p14:cNvContentPartPr/>
              <p14:nvPr/>
            </p14:nvContentPartPr>
            <p14:xfrm>
              <a:off x="10053320" y="6648450"/>
              <a:ext cx="1786255" cy="95250"/>
            </p14:xfrm>
          </p:contentPart>
        </mc:Choice>
        <mc:Fallback xmlns="">
          <p:pic>
            <p:nvPicPr>
              <p:cNvPr id="82" name="墨迹 81"/>
            </p:nvPicPr>
            <p:blipFill>
              <a:blip r:embed="rId136"/>
            </p:blipFill>
            <p:spPr>
              <a:xfrm>
                <a:off x="10053320" y="6648450"/>
                <a:ext cx="1786255" cy="95250"/>
              </a:xfrm>
              <a:prstGeom prst="rect"/>
            </p:spPr>
          </p:pic>
        </mc:Fallback>
      </mc:AlternateContent>
    </p:spTree>
    <p:custDataLst>
      <p:tags r:id="rId137"/>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2" name="矩形 31"/>
          <p:cNvSpPr/>
          <p:nvPr>
            <p:custDataLst>
              <p:tags r:id="rId1"/>
            </p:custDataLst>
          </p:nvPr>
        </p:nvSpPr>
        <p:spPr>
          <a:xfrm>
            <a:off x="687363" y="225699"/>
            <a:ext cx="2007235" cy="398780"/>
          </a:xfrm>
          <a:prstGeom prst="rect">
            <a:avLst/>
          </a:prstGeom>
        </p:spPr>
        <p:txBody>
          <a:bodyPr wrap="none">
            <a:spAutoFit/>
          </a:bodyPr>
          <a:p>
            <a:pPr lvl="0">
              <a:spcBef>
                <a:spcPct val="30000"/>
              </a:spcBef>
            </a:pPr>
            <a:r>
              <a:rPr lang="en-US" sz="2000" b="1" dirty="0">
                <a:latin typeface="华文楷体" panose="02010600040101010101" pitchFamily="2" charset="-122"/>
                <a:ea typeface="华文楷体" panose="02010600040101010101" pitchFamily="2" charset="-122"/>
              </a:rPr>
              <a:t>9.4</a:t>
            </a:r>
            <a:r>
              <a:rPr lang="zh-CN" altLang="en-US" sz="2000" b="1" dirty="0">
                <a:latin typeface="华文楷体" panose="02010600040101010101" pitchFamily="2" charset="-122"/>
                <a:ea typeface="华文楷体" panose="02010600040101010101" pitchFamily="2" charset="-122"/>
              </a:rPr>
              <a:t>寄存器的选择</a:t>
            </a:r>
            <a:endParaRPr lang="zh-CN" altLang="en-US" sz="2000" b="1" dirty="0">
              <a:latin typeface="华文楷体" panose="02010600040101010101" pitchFamily="2" charset="-122"/>
              <a:ea typeface="华文楷体" panose="02010600040101010101" pitchFamily="2" charset="-122"/>
            </a:endParaRPr>
          </a:p>
        </p:txBody>
      </p:sp>
      <p:sp>
        <p:nvSpPr>
          <p:cNvPr id="4" name="文本框 3"/>
          <p:cNvSpPr txBox="1"/>
          <p:nvPr>
            <p:custDataLst>
              <p:tags r:id="rId2"/>
            </p:custDataLst>
          </p:nvPr>
        </p:nvSpPr>
        <p:spPr>
          <a:xfrm>
            <a:off x="301625" y="582930"/>
            <a:ext cx="11891010" cy="3160395"/>
          </a:xfrm>
          <a:prstGeom prst="rect">
            <a:avLst/>
          </a:prstGeom>
          <a:noFill/>
        </p:spPr>
        <p:txBody>
          <a:bodyPr wrap="square" rtlCol="0" anchor="t">
            <a:noAutofit/>
          </a:bodyPr>
          <a:p>
            <a:pPr marL="0" indent="0" algn="l">
              <a:lnSpc>
                <a:spcPct val="100000"/>
              </a:lnSpc>
              <a:spcBef>
                <a:spcPts val="0"/>
              </a:spcBef>
              <a:buClrTx/>
              <a:buNone/>
            </a:pP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寄存器描述符</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：记录每个</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寄存器</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当前存放的是哪些变量的值</a:t>
            </a:r>
            <a:endPar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0" algn="l">
              <a:lnSpc>
                <a:spcPct val="100000"/>
              </a:lnSpc>
              <a:spcBef>
                <a:spcPts val="0"/>
              </a:spcBef>
              <a:buClrTx/>
              <a:buNone/>
            </a:pP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地址描述符</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：记录运行时每个</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名字</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的当前值存放在哪个或哪些位置，可以存放在对应的</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符号表条目</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中</a:t>
            </a:r>
            <a:endPar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0" algn="l">
              <a:lnSpc>
                <a:spcPct val="100000"/>
              </a:lnSpc>
              <a:spcBef>
                <a:spcPts val="0"/>
              </a:spcBef>
              <a:buClrTx/>
              <a:buNone/>
              <a:tabLst>
                <a:tab pos="5381625" algn="l"/>
              </a:tabLst>
            </a:pP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基本块的</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收尾处理</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dirty="0" err="1">
                <a:latin typeface="Times New Roman" panose="02020603050405020304" pitchFamily="18" charset="0"/>
                <a:ea typeface="华文楷体" panose="02010600040101010101" pitchFamily="2" charset="-122"/>
                <a:cs typeface="Times New Roman" panose="02020603050405020304" pitchFamily="18" charset="0"/>
                <a:sym typeface="+mn-ea"/>
              </a:rPr>
              <a:t>①</a:t>
            </a:r>
            <a:r>
              <a:rPr lang="zh-CN" altLang="en-US" b="1"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忘记</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只在基本块</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内部</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使用的</a:t>
            </a:r>
            <a:r>
              <a:rPr lang="zh-CN" altLang="en-US" b="1" dirty="0">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sym typeface="+mn-ea"/>
              </a:rPr>
              <a:t>临时变量</a:t>
            </a:r>
            <a:r>
              <a:rPr lang="en-US" altLang="zh-CN" b="1" dirty="0" err="1">
                <a:latin typeface="Times New Roman" panose="02020603050405020304" pitchFamily="18" charset="0"/>
                <a:ea typeface="华文楷体" panose="02010600040101010101" pitchFamily="2" charset="-122"/>
                <a:cs typeface="Times New Roman" panose="02020603050405020304" pitchFamily="18" charset="0"/>
                <a:sym typeface="+mn-ea"/>
              </a:rPr>
              <a:t>②</a:t>
            </a:r>
            <a:r>
              <a:rPr lang="zh-CN" altLang="en-US" b="1"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存放</a:t>
            </a:r>
            <a:r>
              <a:rPr lang="zh-CN" altLang="en-US" b="1" dirty="0" err="1">
                <a:latin typeface="Times New Roman" panose="02020603050405020304" pitchFamily="18" charset="0"/>
                <a:ea typeface="华文楷体" panose="02010600040101010101" pitchFamily="2" charset="-122"/>
                <a:cs typeface="Times New Roman" panose="02020603050405020304" pitchFamily="18" charset="0"/>
                <a:sym typeface="+mn-ea"/>
              </a:rPr>
              <a:t>出口处可能</a:t>
            </a:r>
            <a:r>
              <a:rPr lang="zh-CN" altLang="en-US" b="1"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活跃的变量</a:t>
            </a:r>
            <a:endParaRPr lang="en-US" altLang="zh-CN" b="1" dirty="0" err="1">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0" indent="0" algn="l">
              <a:lnSpc>
                <a:spcPct val="100000"/>
              </a:lnSpc>
              <a:spcBef>
                <a:spcPts val="0"/>
              </a:spcBef>
              <a:buNone/>
            </a:pP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管理</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寄存器和地址描述符：当生成加载、保存和其他指令时，必须同时</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更新寄存器和地址描述符</a:t>
            </a:r>
            <a:endPar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457200" algn="l">
              <a:lnSpc>
                <a:spcPct val="100000"/>
              </a:lnSpc>
              <a:spcBef>
                <a:spcPts val="0"/>
              </a:spcBef>
              <a:buNone/>
            </a:pP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“LD  R , x”：</a:t>
            </a:r>
            <a:r>
              <a:rPr lang="en-US" altLang="zh-CN" b="1" dirty="0" err="1">
                <a:latin typeface="Times New Roman" panose="02020603050405020304" pitchFamily="18" charset="0"/>
                <a:ea typeface="华文楷体" panose="02010600040101010101" pitchFamily="2" charset="-122"/>
                <a:cs typeface="Times New Roman" panose="02020603050405020304" pitchFamily="18" charset="0"/>
                <a:sym typeface="+mn-ea"/>
              </a:rPr>
              <a:t>①</a:t>
            </a:r>
            <a:r>
              <a:rPr lang="zh-CN" altLang="en-US" b="1" dirty="0" err="1">
                <a:latin typeface="Times New Roman" panose="02020603050405020304" pitchFamily="18" charset="0"/>
                <a:ea typeface="华文楷体" panose="02010600040101010101" pitchFamily="2" charset="-122"/>
                <a:cs typeface="Times New Roman" panose="02020603050405020304" pitchFamily="18" charset="0"/>
                <a:sym typeface="+mn-ea"/>
              </a:rPr>
              <a:t>使</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R的寄存器描述符只包含x</a:t>
            </a:r>
            <a:r>
              <a:rPr lang="en-US" altLang="zh-CN" b="1" dirty="0" err="1">
                <a:latin typeface="Times New Roman" panose="02020603050405020304" pitchFamily="18" charset="0"/>
                <a:ea typeface="华文楷体" panose="02010600040101010101" pitchFamily="2" charset="-122"/>
                <a:cs typeface="Times New Roman" panose="02020603050405020304" pitchFamily="18" charset="0"/>
                <a:sym typeface="+mn-ea"/>
              </a:rPr>
              <a:t>②</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x的地址描述符新增R</a:t>
            </a:r>
            <a:r>
              <a:rPr lang="en-US" altLang="zh-CN" b="1" dirty="0" err="1">
                <a:latin typeface="Times New Roman" panose="02020603050405020304" pitchFamily="18" charset="0"/>
                <a:ea typeface="华文楷体" panose="02010600040101010101" pitchFamily="2" charset="-122"/>
                <a:cs typeface="Times New Roman" panose="02020603050405020304" pitchFamily="18" charset="0"/>
                <a:sym typeface="+mn-ea"/>
              </a:rPr>
              <a:t>③</a:t>
            </a:r>
            <a:r>
              <a:rPr lang="zh-CN" altLang="en-US" b="1" dirty="0" err="1">
                <a:latin typeface="Times New Roman" panose="02020603050405020304" pitchFamily="18" charset="0"/>
                <a:ea typeface="华文楷体" panose="02010600040101010101" pitchFamily="2" charset="-122"/>
                <a:cs typeface="Times New Roman" panose="02020603050405020304" pitchFamily="18" charset="0"/>
                <a:sym typeface="+mn-ea"/>
              </a:rPr>
              <a:t>不同于</a:t>
            </a:r>
            <a:r>
              <a:rPr lang="en-US" altLang="zh-CN" b="1" dirty="0" err="1">
                <a:latin typeface="Times New Roman" panose="02020603050405020304" pitchFamily="18" charset="0"/>
                <a:ea typeface="华文楷体" panose="02010600040101010101" pitchFamily="2" charset="-122"/>
                <a:cs typeface="Times New Roman" panose="02020603050405020304" pitchFamily="18" charset="0"/>
                <a:sym typeface="+mn-ea"/>
              </a:rPr>
              <a:t>x</a:t>
            </a:r>
            <a:r>
              <a:rPr lang="zh-CN" altLang="en-US" b="1" dirty="0" err="1">
                <a:latin typeface="Times New Roman" panose="02020603050405020304" pitchFamily="18" charset="0"/>
                <a:ea typeface="华文楷体" panose="02010600040101010101" pitchFamily="2" charset="-122"/>
                <a:cs typeface="Times New Roman" panose="02020603050405020304" pitchFamily="18" charset="0"/>
                <a:sym typeface="+mn-ea"/>
              </a:rPr>
              <a:t>的</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地址描述符删除R</a:t>
            </a:r>
            <a:endParaRPr kumimoji="0" lang="zh-CN" altLang="en-US" b="1" i="0" u="none" strike="noStrike" kern="1200" cap="none" spc="0" normalizeH="0" baseline="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457200" algn="l">
              <a:lnSpc>
                <a:spcPct val="100000"/>
              </a:lnSpc>
              <a:spcBef>
                <a:spcPts val="0"/>
              </a:spcBef>
              <a:buNone/>
            </a:pPr>
            <a:r>
              <a:rPr lang="zh-CN" altLang="en-US" b="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OP  R</a:t>
            </a:r>
            <a:r>
              <a:rPr lang="en-US" altLang="zh-CN" b="1" i="1" baseline="-25000"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x </a:t>
            </a:r>
            <a:r>
              <a:rPr lang="en-US" altLang="zh-CN" b="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noProof="0" dirty="0" err="1">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en-US" altLang="zh-CN" b="1" i="1" baseline="-25000" noProof="0" dirty="0" err="1">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y</a:t>
            </a:r>
            <a:r>
              <a:rPr lang="en-US" altLang="zh-CN" b="1" i="1" baseline="-25000"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noProof="0" dirty="0" err="1">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en-US" altLang="zh-CN" b="1" i="1" baseline="-25000" noProof="0" dirty="0" err="1">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z</a:t>
            </a:r>
            <a:r>
              <a:rPr lang="zh-CN" altLang="en-US" b="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dirty="0" err="1">
                <a:latin typeface="Times New Roman" panose="02020603050405020304" pitchFamily="18" charset="0"/>
                <a:ea typeface="华文楷体" panose="02010600040101010101" pitchFamily="2" charset="-122"/>
                <a:cs typeface="Times New Roman" panose="02020603050405020304" pitchFamily="18" charset="0"/>
                <a:sym typeface="+mn-ea"/>
              </a:rPr>
              <a:t>①</a:t>
            </a:r>
            <a:r>
              <a:rPr lang="zh-CN" altLang="en-US" b="1" dirty="0" err="1">
                <a:latin typeface="Times New Roman" panose="02020603050405020304" pitchFamily="18" charset="0"/>
                <a:ea typeface="华文楷体" panose="02010600040101010101" pitchFamily="2" charset="-122"/>
                <a:cs typeface="Times New Roman" panose="02020603050405020304" pitchFamily="18" charset="0"/>
                <a:sym typeface="+mn-ea"/>
              </a:rPr>
              <a:t>使</a:t>
            </a:r>
            <a:r>
              <a:rPr lang="en-US" altLang="zh-CN" b="1" i="1" noProof="0" dirty="0">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en-US" altLang="zh-CN" b="1" i="1" baseline="-25000" noProof="0" dirty="0">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x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的寄存器描述符只包含x</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②</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不同于</a:t>
            </a:r>
            <a:r>
              <a:rPr lang="en-US" altLang="zh-CN" b="1" i="1" noProof="0" dirty="0">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en-US" altLang="zh-CN" b="1" i="1" baseline="-25000" noProof="0" dirty="0">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x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的寄存器描述符中删除</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x</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③</a:t>
            </a:r>
            <a:r>
              <a:rPr lang="zh-CN" altLang="en-US" b="1" dirty="0" err="1">
                <a:latin typeface="Times New Roman" panose="02020603050405020304" pitchFamily="18" charset="0"/>
                <a:ea typeface="华文楷体" panose="02010600040101010101" pitchFamily="2" charset="-122"/>
                <a:cs typeface="Times New Roman" panose="02020603050405020304" pitchFamily="18" charset="0"/>
                <a:sym typeface="+mn-ea"/>
              </a:rPr>
              <a:t>使</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x的地址描述符只包含</a:t>
            </a:r>
            <a:r>
              <a:rPr lang="en-US" altLang="zh-CN" b="1" i="1" noProof="0" dirty="0">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en-US" altLang="zh-CN" b="1" i="1" baseline="-25000" noProof="0" dirty="0">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x </a:t>
            </a:r>
            <a:r>
              <a:rPr lang="en-US" altLang="zh-CN" b="1" dirty="0" err="1">
                <a:latin typeface="Calibri" panose="020F0502020204030204" charset="0"/>
                <a:ea typeface="华文楷体" panose="02010600040101010101" pitchFamily="2" charset="-122"/>
                <a:cs typeface="Times New Roman" panose="02020603050405020304" pitchFamily="18" charset="0"/>
                <a:sym typeface="+mn-ea"/>
              </a:rPr>
              <a:t>④</a:t>
            </a:r>
            <a:r>
              <a:rPr lang="zh-CN" altLang="en-US" b="1" dirty="0" err="1">
                <a:latin typeface="Calibri" panose="020F0502020204030204" charset="0"/>
                <a:ea typeface="华文楷体" panose="02010600040101010101" pitchFamily="2" charset="-122"/>
                <a:cs typeface="Times New Roman" panose="02020603050405020304" pitchFamily="18" charset="0"/>
                <a:sym typeface="+mn-ea"/>
              </a:rPr>
              <a:t>不同于</a:t>
            </a:r>
            <a:r>
              <a:rPr lang="en-US" altLang="zh-CN" b="1" dirty="0" err="1">
                <a:latin typeface="Calibri" panose="020F0502020204030204" charset="0"/>
                <a:ea typeface="华文楷体" panose="02010600040101010101" pitchFamily="2" charset="-122"/>
                <a:cs typeface="Times New Roman" panose="02020603050405020304" pitchFamily="18" charset="0"/>
                <a:sym typeface="+mn-ea"/>
              </a:rPr>
              <a:t>x</a:t>
            </a:r>
            <a:r>
              <a:rPr lang="zh-CN" altLang="en-US" b="1" dirty="0" err="1">
                <a:latin typeface="Calibri" panose="020F0502020204030204" charset="0"/>
                <a:ea typeface="华文楷体" panose="02010600040101010101" pitchFamily="2" charset="-122"/>
                <a:cs typeface="Times New Roman" panose="02020603050405020304" pitchFamily="18" charset="0"/>
                <a:sym typeface="+mn-ea"/>
              </a:rPr>
              <a:t>的</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地址描述符删除</a:t>
            </a:r>
            <a:r>
              <a:rPr lang="en-US" altLang="zh-CN" b="1" i="1" noProof="0" dirty="0">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en-US" altLang="zh-CN" b="1" i="1" baseline="-25000" noProof="0" dirty="0">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x </a:t>
            </a:r>
            <a:endParaRPr kumimoji="0" lang="en-US" altLang="zh-CN" b="1" i="0" u="none" strike="noStrike" kern="1200" cap="none" spc="0" normalizeH="0" baseline="0"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lvl="1" indent="457200" algn="l" eaLnBrk="0" hangingPunct="0">
              <a:lnSpc>
                <a:spcPct val="100000"/>
              </a:lnSpc>
              <a:spcBef>
                <a:spcPts val="0"/>
              </a:spcBef>
              <a:buSzPct val="100000"/>
              <a:buNone/>
              <a:defRPr/>
            </a:pPr>
            <a:r>
              <a:rPr lang="zh-CN" altLang="en-US" b="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ST   x</a:t>
            </a:r>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 , </a:t>
            </a:r>
            <a:r>
              <a:rPr lang="en-US" altLang="zh-CN" b="1" i="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zh-CN" altLang="en-US" b="1"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dirty="0" err="1">
                <a:latin typeface="Times New Roman" panose="02020603050405020304" pitchFamily="18" charset="0"/>
                <a:ea typeface="华文楷体" panose="02010600040101010101" pitchFamily="2" charset="-122"/>
                <a:cs typeface="Times New Roman" panose="02020603050405020304" pitchFamily="18" charset="0"/>
                <a:sym typeface="+mn-ea"/>
              </a:rPr>
              <a:t>①</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x的地址描述符新增自己的内存位置</a:t>
            </a:r>
            <a:endParaRPr kumimoji="0" lang="en-US" altLang="zh-CN" b="0" i="0" u="none" strike="noStrike" kern="1200" cap="none" spc="0" normalizeH="0" baseline="0" noProof="0" dirty="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lvl="1" indent="457200" algn="l">
              <a:lnSpc>
                <a:spcPct val="100000"/>
              </a:lnSpc>
              <a:spcBef>
                <a:spcPts val="0"/>
              </a:spcBef>
              <a:buNone/>
            </a:pP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复制语句</a:t>
            </a:r>
            <a:r>
              <a:rPr lang="en-US" altLang="zh-CN"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x=y</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dirty="0" err="1">
                <a:latin typeface="Times New Roman" panose="02020603050405020304" pitchFamily="18" charset="0"/>
                <a:ea typeface="华文楷体" panose="02010600040101010101" pitchFamily="2" charset="-122"/>
                <a:cs typeface="Times New Roman" panose="02020603050405020304" pitchFamily="18" charset="0"/>
                <a:sym typeface="+mn-ea"/>
              </a:rPr>
              <a:t>①</a:t>
            </a:r>
            <a:r>
              <a:rPr lang="en-US" altLang="zh-CN" b="1" i="1" noProof="0" dirty="0">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en-US" altLang="zh-CN" b="1" i="1" baseline="-25000" noProof="0" dirty="0">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y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的寄存器描述符增加x</a:t>
            </a:r>
            <a:r>
              <a:rPr lang="en-US" altLang="zh-CN" b="1" dirty="0" err="1">
                <a:latin typeface="Times New Roman" panose="02020603050405020304" pitchFamily="18" charset="0"/>
                <a:ea typeface="华文楷体" panose="02010600040101010101" pitchFamily="2" charset="-122"/>
                <a:cs typeface="Times New Roman" panose="02020603050405020304" pitchFamily="18" charset="0"/>
                <a:sym typeface="+mn-ea"/>
              </a:rPr>
              <a:t>②</a:t>
            </a:r>
            <a:r>
              <a:rPr lang="zh-CN" altLang="en-US" b="1" dirty="0" err="1">
                <a:latin typeface="Times New Roman" panose="02020603050405020304" pitchFamily="18" charset="0"/>
                <a:ea typeface="华文楷体" panose="02010600040101010101" pitchFamily="2" charset="-122"/>
                <a:cs typeface="Times New Roman" panose="02020603050405020304" pitchFamily="18" charset="0"/>
                <a:sym typeface="+mn-ea"/>
              </a:rPr>
              <a:t>使</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x的地址描述符只包含</a:t>
            </a:r>
            <a:r>
              <a:rPr lang="en-US" altLang="zh-CN" b="1" i="1" noProof="0" dirty="0">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en-US" altLang="zh-CN" b="1" i="1" baseline="-25000" noProof="0" dirty="0">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y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（如果需生成加载指令</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LD R</a:t>
            </a:r>
            <a:r>
              <a:rPr lang="en-US" altLang="zh-CN" b="1" i="1" baseline="-25000" dirty="0">
                <a:latin typeface="Times New Roman" panose="02020603050405020304" pitchFamily="18" charset="0"/>
                <a:ea typeface="华文楷体" panose="02010600040101010101" pitchFamily="2" charset="-122"/>
                <a:cs typeface="Times New Roman" panose="02020603050405020304" pitchFamily="18" charset="0"/>
                <a:sym typeface="+mn-ea"/>
              </a:rPr>
              <a:t>y </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 y′ </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0" indent="0" algn="l" fontAlgn="auto">
              <a:lnSpc>
                <a:spcPct val="100000"/>
              </a:lnSpc>
              <a:spcBef>
                <a:spcPts val="0"/>
              </a:spcBef>
              <a:buClrTx/>
              <a:buNone/>
            </a:pPr>
            <a:r>
              <a:rPr lang="zh-CN" altLang="en-US" b="1" i="1" dirty="0" err="1">
                <a:latin typeface="Times New Roman" panose="02020603050405020304" pitchFamily="18" charset="0"/>
                <a:ea typeface="华文楷体" panose="02010600040101010101" pitchFamily="2" charset="-122"/>
                <a:cs typeface="Times New Roman" panose="02020603050405020304" pitchFamily="18" charset="0"/>
                <a:sym typeface="+mn-ea"/>
              </a:rPr>
              <a:t>获取</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x = y </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op</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 z</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的三地址指令</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I</a:t>
            </a:r>
            <a:r>
              <a:rPr lang="zh-CN" altLang="en-US" b="1" i="1" dirty="0">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en-US" altLang="zh-CN" b="1" i="1" dirty="0" err="1">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0" indent="0" algn="l" fontAlgn="auto">
              <a:lnSpc>
                <a:spcPct val="100000"/>
              </a:lnSpc>
              <a:spcBef>
                <a:spcPts val="0"/>
              </a:spcBef>
              <a:buClrTx/>
              <a:buNone/>
            </a:pPr>
            <a:r>
              <a:rPr lang="en-US" altLang="zh-CN" b="1" dirty="0" err="1">
                <a:latin typeface="Times New Roman" panose="02020603050405020304" pitchFamily="18" charset="0"/>
                <a:ea typeface="华文楷体" panose="02010600040101010101" pitchFamily="2" charset="-122"/>
                <a:cs typeface="Times New Roman" panose="02020603050405020304" pitchFamily="18" charset="0"/>
                <a:sym typeface="+mn-ea"/>
              </a:rPr>
              <a:t>①</a:t>
            </a:r>
            <a:r>
              <a:rPr lang="en-US" altLang="zh-CN" b="1" i="1" dirty="0" err="1">
                <a:latin typeface="Times New Roman" panose="02020603050405020304" pitchFamily="18" charset="0"/>
                <a:ea typeface="华文楷体" panose="02010600040101010101" pitchFamily="2" charset="-122"/>
                <a:cs typeface="Times New Roman" panose="02020603050405020304" pitchFamily="18" charset="0"/>
                <a:sym typeface="+mn-ea"/>
              </a:rPr>
              <a:t>getReg</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I </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：为</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x</a:t>
            </a:r>
            <a:r>
              <a:rPr lang="zh-CN" altLang="en-US" b="1" i="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y</a:t>
            </a:r>
            <a:r>
              <a:rPr lang="zh-CN" altLang="en-US" b="1" i="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z</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选择寄存器</a:t>
            </a:r>
            <a:r>
              <a:rPr lang="en-US" altLang="zh-CN" b="1" dirty="0" err="1">
                <a:latin typeface="Times New Roman" panose="02020603050405020304" pitchFamily="18" charset="0"/>
                <a:ea typeface="华文楷体" panose="02010600040101010101" pitchFamily="2" charset="-122"/>
                <a:cs typeface="Times New Roman" panose="02020603050405020304" pitchFamily="18" charset="0"/>
                <a:sym typeface="+mn-ea"/>
              </a:rPr>
              <a:t>②</a:t>
            </a:r>
            <a:r>
              <a:rPr lang="zh-CN" altLang="en-US" b="1" dirty="0" err="1">
                <a:latin typeface="Times New Roman" panose="02020603050405020304" pitchFamily="18" charset="0"/>
                <a:ea typeface="华文楷体" panose="02010600040101010101" pitchFamily="2" charset="-122"/>
                <a:cs typeface="Times New Roman" panose="02020603050405020304" pitchFamily="18" charset="0"/>
                <a:sym typeface="+mn-ea"/>
              </a:rPr>
              <a:t>判断是否需要</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LD </a:t>
            </a:r>
            <a:r>
              <a:rPr lang="en-US" altLang="zh-CN" b="1" i="1" dirty="0" err="1">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en-US" altLang="zh-CN" b="1" i="1" baseline="-25000" dirty="0" err="1">
                <a:latin typeface="Times New Roman" panose="02020603050405020304" pitchFamily="18" charset="0"/>
                <a:ea typeface="华文楷体" panose="02010600040101010101" pitchFamily="2" charset="-122"/>
                <a:cs typeface="Times New Roman" panose="02020603050405020304" pitchFamily="18" charset="0"/>
                <a:sym typeface="+mn-ea"/>
              </a:rPr>
              <a:t>y</a:t>
            </a:r>
            <a:r>
              <a:rPr lang="en-US" altLang="zh-CN" b="1" i="1" baseline="-25000"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 y′ </a:t>
            </a:r>
            <a:r>
              <a:rPr lang="zh-CN" altLang="en-US" b="1" i="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LD </a:t>
            </a:r>
            <a:r>
              <a:rPr lang="en-US" altLang="zh-CN" b="1" i="1" dirty="0" err="1">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en-US" altLang="zh-CN" b="1" i="1" baseline="-25000" dirty="0" err="1">
                <a:latin typeface="Times New Roman" panose="02020603050405020304" pitchFamily="18" charset="0"/>
                <a:ea typeface="华文楷体" panose="02010600040101010101" pitchFamily="2" charset="-122"/>
                <a:cs typeface="Times New Roman" panose="02020603050405020304" pitchFamily="18" charset="0"/>
                <a:sym typeface="+mn-ea"/>
              </a:rPr>
              <a:t>z</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 z </a:t>
            </a:r>
            <a:r>
              <a:rPr lang="en-US" altLang="zh-CN" b="1" dirty="0" err="1">
                <a:latin typeface="Times New Roman" panose="02020603050405020304" pitchFamily="18" charset="0"/>
                <a:ea typeface="华文楷体" panose="02010600040101010101" pitchFamily="2" charset="-122"/>
                <a:cs typeface="Times New Roman" panose="02020603050405020304" pitchFamily="18" charset="0"/>
                <a:sym typeface="+mn-ea"/>
              </a:rPr>
              <a:t>③</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OP R</a:t>
            </a:r>
            <a:r>
              <a:rPr lang="en-US" altLang="zh-CN" b="1" i="1" baseline="-25000" dirty="0">
                <a:latin typeface="Times New Roman" panose="02020603050405020304" pitchFamily="18" charset="0"/>
                <a:ea typeface="华文楷体" panose="02010600040101010101" pitchFamily="2" charset="-122"/>
                <a:cs typeface="Times New Roman" panose="02020603050405020304" pitchFamily="18" charset="0"/>
                <a:sym typeface="+mn-ea"/>
              </a:rPr>
              <a:t>x</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 R</a:t>
            </a:r>
            <a:r>
              <a:rPr lang="en-US" altLang="zh-CN" b="1" i="1" baseline="-25000" dirty="0">
                <a:latin typeface="Times New Roman" panose="02020603050405020304" pitchFamily="18" charset="0"/>
                <a:ea typeface="华文楷体" panose="02010600040101010101" pitchFamily="2" charset="-122"/>
                <a:cs typeface="Times New Roman" panose="02020603050405020304" pitchFamily="18" charset="0"/>
                <a:sym typeface="+mn-ea"/>
              </a:rPr>
              <a:t>y</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dirty="0" err="1">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en-US" altLang="zh-CN" b="1" i="1" baseline="-25000" dirty="0" err="1">
                <a:latin typeface="Times New Roman" panose="02020603050405020304" pitchFamily="18" charset="0"/>
                <a:ea typeface="华文楷体" panose="02010600040101010101" pitchFamily="2" charset="-122"/>
                <a:cs typeface="Times New Roman" panose="02020603050405020304" pitchFamily="18" charset="0"/>
                <a:sym typeface="+mn-ea"/>
              </a:rPr>
              <a:t>z</a:t>
            </a:r>
            <a:endPar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0" lvl="1" indent="457200" algn="l">
              <a:lnSpc>
                <a:spcPct val="100000"/>
              </a:lnSpc>
              <a:spcBef>
                <a:spcPts val="0"/>
              </a:spcBef>
              <a:buNone/>
            </a:pPr>
            <a:endParaRPr lang="zh-CN" altLang="en-US" sz="18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p:txBody>
      </p:sp>
      <p:pic>
        <p:nvPicPr>
          <p:cNvPr id="2" name="图片 1"/>
          <p:cNvPicPr>
            <a:picLocks noChangeAspect="1"/>
          </p:cNvPicPr>
          <p:nvPr>
            <p:custDataLst>
              <p:tags r:id="rId3"/>
            </p:custDataLst>
          </p:nvPr>
        </p:nvPicPr>
        <p:blipFill>
          <a:blip r:embed="rId4"/>
          <a:stretch>
            <a:fillRect/>
          </a:stretch>
        </p:blipFill>
        <p:spPr>
          <a:xfrm>
            <a:off x="196215" y="4286885"/>
            <a:ext cx="2374265" cy="2396490"/>
          </a:xfrm>
          <a:prstGeom prst="rect">
            <a:avLst/>
          </a:prstGeom>
        </p:spPr>
      </p:pic>
      <p:sp>
        <p:nvSpPr>
          <p:cNvPr id="3" name="文本框 2"/>
          <p:cNvSpPr txBox="1"/>
          <p:nvPr/>
        </p:nvSpPr>
        <p:spPr>
          <a:xfrm>
            <a:off x="196215" y="3830955"/>
            <a:ext cx="2498090" cy="368300"/>
          </a:xfrm>
          <a:prstGeom prst="rect">
            <a:avLst/>
          </a:prstGeom>
          <a:noFill/>
        </p:spPr>
        <p:txBody>
          <a:bodyPr wrap="square" rtlCol="0" anchor="t">
            <a:spAutoFit/>
          </a:bodyPr>
          <a:p>
            <a:pPr lvl="0" algn="l">
              <a:spcBef>
                <a:spcPct val="30000"/>
              </a:spcBef>
              <a:buClrTx/>
              <a:buSzTx/>
              <a:buFontTx/>
            </a:pP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sym typeface="+mn-ea"/>
              </a:rPr>
              <a:t>getReg</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sym typeface="+mn-ea"/>
              </a:rPr>
              <a:t>选择</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sym typeface="+mn-ea"/>
              </a:rPr>
              <a:t>寄存器</a:t>
            </a:r>
            <a:r>
              <a:rPr lang="en-US" altLang="zh-CN" b="1" i="1" noProof="0" dirty="0" err="1">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en-US" altLang="zh-CN" b="1" i="1" baseline="-25000" noProof="0" dirty="0" err="1">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y</a:t>
            </a:r>
            <a:r>
              <a:rPr lang="zh-CN" altLang="en-US" b="1" noProof="0" dirty="0" err="1">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a:t>
            </a:r>
            <a:endParaRPr lang="zh-CN" altLang="en-US" sz="1800" b="1" dirty="0">
              <a:latin typeface="Times New Roman" panose="02020603050405020304" pitchFamily="18" charset="0"/>
              <a:ea typeface="华文楷体" panose="02010600040101010101" pitchFamily="2" charset="-122"/>
              <a:cs typeface="Times New Roman" panose="02020603050405020304" pitchFamily="18" charset="0"/>
              <a:sym typeface="+mn-ea"/>
            </a:endParaRPr>
          </a:p>
        </p:txBody>
      </p:sp>
      <p:pic>
        <p:nvPicPr>
          <p:cNvPr id="5" name="图片 4"/>
          <p:cNvPicPr>
            <a:picLocks noChangeAspect="1"/>
          </p:cNvPicPr>
          <p:nvPr>
            <p:custDataLst>
              <p:tags r:id="rId5"/>
            </p:custDataLst>
          </p:nvPr>
        </p:nvPicPr>
        <p:blipFill>
          <a:blip r:embed="rId6"/>
          <a:stretch>
            <a:fillRect/>
          </a:stretch>
        </p:blipFill>
        <p:spPr>
          <a:xfrm>
            <a:off x="2788920" y="4490085"/>
            <a:ext cx="3188335" cy="2091690"/>
          </a:xfrm>
          <a:prstGeom prst="rect">
            <a:avLst/>
          </a:prstGeom>
        </p:spPr>
      </p:pic>
      <p:sp>
        <p:nvSpPr>
          <p:cNvPr id="6" name="文本框 5"/>
          <p:cNvSpPr txBox="1"/>
          <p:nvPr/>
        </p:nvSpPr>
        <p:spPr>
          <a:xfrm>
            <a:off x="2954655" y="3830955"/>
            <a:ext cx="2717800" cy="368300"/>
          </a:xfrm>
          <a:prstGeom prst="rect">
            <a:avLst/>
          </a:prstGeom>
          <a:noFill/>
        </p:spPr>
        <p:txBody>
          <a:bodyPr wrap="square" rtlCol="0" anchor="t">
            <a:spAutoFit/>
          </a:bodyPr>
          <a:p>
            <a:pPr lvl="0" algn="l">
              <a:spcBef>
                <a:spcPct val="30000"/>
              </a:spcBef>
              <a:buClrTx/>
              <a:buSzTx/>
              <a:buFontTx/>
            </a:pPr>
            <a:r>
              <a:rPr lang="zh-CN" b="1" dirty="0">
                <a:latin typeface="Times New Roman" panose="02020603050405020304" pitchFamily="18" charset="0"/>
                <a:ea typeface="华文楷体" panose="02010600040101010101" pitchFamily="2" charset="-122"/>
                <a:cs typeface="Times New Roman" panose="02020603050405020304" pitchFamily="18" charset="0"/>
                <a:sym typeface="+mn-ea"/>
              </a:rPr>
              <a:t>计算</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的费用</a:t>
            </a:r>
            <a:r>
              <a:rPr lang="zh-CN" altLang="en-US" b="1" noProof="0" dirty="0" err="1">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noProof="0" dirty="0">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rPr>
              <a:t> </a:t>
            </a:r>
            <a:endParaRPr lang="en-US" altLang="zh-CN" b="1" i="1" noProof="0" dirty="0">
              <a:ln>
                <a:noFill/>
              </a:ln>
              <a:effectLst/>
              <a:uLnTx/>
              <a:uFillTx/>
              <a:latin typeface="Times New Roman" panose="02020603050405020304" pitchFamily="18" charset="0"/>
              <a:ea typeface="华文楷体" panose="02010600040101010101" pitchFamily="2" charset="-122"/>
              <a:cs typeface="Times New Roman" panose="02020603050405020304" pitchFamily="18" charset="0"/>
              <a:sym typeface="+mn-ea"/>
            </a:endParaRPr>
          </a:p>
        </p:txBody>
      </p:sp>
      <p:sp>
        <p:nvSpPr>
          <p:cNvPr id="7" name="文本框 6"/>
          <p:cNvSpPr txBox="1"/>
          <p:nvPr/>
        </p:nvSpPr>
        <p:spPr>
          <a:xfrm>
            <a:off x="6172200" y="3988435"/>
            <a:ext cx="5190490" cy="2368550"/>
          </a:xfrm>
          <a:prstGeom prst="rect">
            <a:avLst/>
          </a:prstGeom>
          <a:noFill/>
        </p:spPr>
        <p:txBody>
          <a:bodyPr wrap="square" rtlCol="0" anchor="t">
            <a:spAutoFit/>
          </a:bodyPr>
          <a:p>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选择方法与</a:t>
            </a:r>
            <a:r>
              <a:rPr lang="en-US" altLang="zh-CN"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en-US" altLang="zh-CN" b="1" i="1" baseline="-25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y</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类似，区别之处在于：</a:t>
            </a:r>
            <a:endPar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r>
              <a:rPr lang="en-US" altLang="zh-CN" b="1" dirty="0" err="1">
                <a:latin typeface="Times New Roman" panose="02020603050405020304" pitchFamily="18" charset="0"/>
                <a:ea typeface="华文楷体" panose="02010600040101010101" pitchFamily="2" charset="-122"/>
                <a:cs typeface="Times New Roman" panose="02020603050405020304" pitchFamily="18" charset="0"/>
                <a:sym typeface="+mn-ea"/>
              </a:rPr>
              <a:t>①</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只存放了</a:t>
            </a:r>
            <a:r>
              <a:rPr lang="en-US" altLang="zh-CN" b="1"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x</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的值的寄存器对</a:t>
            </a:r>
            <a:r>
              <a:rPr lang="en-US" altLang="zh-CN"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en-US" altLang="zh-CN" b="1" i="1" baseline="-25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x</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来说总是可接受的，即使 </a:t>
            </a:r>
            <a:r>
              <a:rPr lang="en-US" altLang="zh-CN"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x</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就是 </a:t>
            </a:r>
            <a:r>
              <a:rPr lang="en-US" altLang="zh-CN"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y</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或 </a:t>
            </a:r>
            <a:r>
              <a:rPr lang="en-US" altLang="zh-CN"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z</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之一</a:t>
            </a:r>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a:r>
              <a:rPr lang="en-US" altLang="zh-CN" b="1" dirty="0" err="1">
                <a:latin typeface="Times New Roman" panose="02020603050405020304" pitchFamily="18" charset="0"/>
                <a:ea typeface="华文楷体" panose="02010600040101010101" pitchFamily="2" charset="-122"/>
                <a:cs typeface="Times New Roman" panose="02020603050405020304" pitchFamily="18" charset="0"/>
                <a:sym typeface="+mn-ea"/>
              </a:rPr>
              <a:t>②</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如果 </a:t>
            </a:r>
            <a:r>
              <a:rPr lang="en-US" altLang="zh-CN"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y</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在指令</a:t>
            </a:r>
            <a:r>
              <a:rPr lang="en-US" altLang="zh-CN"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I</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之后</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不再使用</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，且</a:t>
            </a:r>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在必要时加载 </a:t>
            </a:r>
            <a:r>
              <a:rPr lang="en-US" altLang="zh-CN"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y</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之后</a:t>
            </a:r>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en-US" altLang="zh-CN" b="1" i="1" baseline="-25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y</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仅仅保存了</a:t>
            </a:r>
            <a:r>
              <a:rPr lang="en-US" altLang="zh-CN" b="1"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y</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的值</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，那么，</a:t>
            </a:r>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en-US" altLang="zh-CN" b="1" i="1" baseline="-25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y</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同时也可以用作</a:t>
            </a:r>
            <a:r>
              <a:rPr lang="en-US" altLang="zh-CN"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en-US" altLang="zh-CN" b="1" i="1" baseline="-25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x</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 。对</a:t>
            </a:r>
            <a:r>
              <a:rPr lang="en-US" altLang="zh-CN"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z</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和</a:t>
            </a:r>
            <a:r>
              <a:rPr lang="en-US" altLang="zh-CN" b="1" i="1" dirty="0" err="1">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en-US" altLang="zh-CN" b="1" i="1" baseline="-25000" dirty="0" err="1">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z</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也有类似选择</a:t>
            </a:r>
            <a:endPar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en-US" sz="2000" b="1" dirty="0">
              <a:latin typeface="Times New Roman" panose="02020603050405020304" pitchFamily="18" charset="0"/>
              <a:ea typeface="华文楷体" panose="02010600040101010101" pitchFamily="2" charset="-122"/>
              <a:cs typeface="Times New Roman" panose="02020603050405020304" pitchFamily="18" charset="0"/>
              <a:sym typeface="+mn-ea"/>
            </a:endParaRPr>
          </a:p>
          <a:p>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sym typeface="+mn-ea"/>
              </a:rPr>
              <a:t>当</a:t>
            </a:r>
            <a:r>
              <a:rPr lang="en-US" altLang="zh-CN" sz="2000" b="1" i="1" dirty="0">
                <a:latin typeface="Times New Roman" panose="02020603050405020304" pitchFamily="18" charset="0"/>
                <a:ea typeface="华文楷体" panose="02010600040101010101" pitchFamily="2" charset="-122"/>
                <a:cs typeface="Times New Roman" panose="02020603050405020304" pitchFamily="18" charset="0"/>
                <a:sym typeface="+mn-ea"/>
              </a:rPr>
              <a:t>I</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sym typeface="+mn-ea"/>
              </a:rPr>
              <a:t>是复制指令</a:t>
            </a:r>
            <a:r>
              <a:rPr lang="en-US" altLang="zh-CN" sz="2000" b="1" i="1" dirty="0">
                <a:latin typeface="Times New Roman" panose="02020603050405020304" pitchFamily="18" charset="0"/>
                <a:ea typeface="华文楷体" panose="02010600040101010101" pitchFamily="2" charset="-122"/>
                <a:cs typeface="Times New Roman" panose="02020603050405020304" pitchFamily="18" charset="0"/>
                <a:sym typeface="+mn-ea"/>
              </a:rPr>
              <a:t>x=y</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sym typeface="+mn-ea"/>
              </a:rPr>
              <a:t>时，选择好</a:t>
            </a:r>
            <a:r>
              <a:rPr lang="en-US" altLang="zh-CN" sz="2000" b="1" i="1" dirty="0">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en-US" altLang="zh-CN" sz="2000" b="1" i="1" baseline="-25000" dirty="0">
                <a:latin typeface="Times New Roman" panose="02020603050405020304" pitchFamily="18" charset="0"/>
                <a:ea typeface="华文楷体" panose="02010600040101010101" pitchFamily="2" charset="-122"/>
                <a:cs typeface="Times New Roman" panose="02020603050405020304" pitchFamily="18" charset="0"/>
                <a:sym typeface="+mn-ea"/>
              </a:rPr>
              <a:t>y</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sym typeface="+mn-ea"/>
              </a:rPr>
              <a:t>后，令</a:t>
            </a:r>
            <a:r>
              <a:rPr lang="en-US" altLang="zh-CN" sz="2000" b="1" i="1" dirty="0">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en-US" altLang="zh-CN" sz="2000" b="1" i="1" baseline="-25000" dirty="0">
                <a:latin typeface="Times New Roman" panose="02020603050405020304" pitchFamily="18" charset="0"/>
                <a:ea typeface="华文楷体" panose="02010600040101010101" pitchFamily="2" charset="-122"/>
                <a:cs typeface="Times New Roman" panose="02020603050405020304" pitchFamily="18" charset="0"/>
                <a:sym typeface="+mn-ea"/>
              </a:rPr>
              <a:t>x</a:t>
            </a:r>
            <a:r>
              <a:rPr lang="zh-CN" altLang="en-US" sz="2000" b="1" i="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sz="2000" b="1" i="1" dirty="0">
                <a:latin typeface="Times New Roman" panose="02020603050405020304" pitchFamily="18" charset="0"/>
                <a:ea typeface="华文楷体" panose="02010600040101010101" pitchFamily="2" charset="-122"/>
                <a:cs typeface="Times New Roman" panose="02020603050405020304" pitchFamily="18" charset="0"/>
                <a:sym typeface="+mn-ea"/>
              </a:rPr>
              <a:t>=R</a:t>
            </a:r>
            <a:r>
              <a:rPr lang="en-US" altLang="zh-CN" sz="2000" b="1" i="1" baseline="-25000" dirty="0">
                <a:latin typeface="Times New Roman" panose="02020603050405020304" pitchFamily="18" charset="0"/>
                <a:ea typeface="华文楷体" panose="02010600040101010101" pitchFamily="2" charset="-122"/>
                <a:cs typeface="Times New Roman" panose="02020603050405020304" pitchFamily="18" charset="0"/>
                <a:sym typeface="+mn-ea"/>
              </a:rPr>
              <a:t>y</a:t>
            </a:r>
            <a:endParaRPr lang="en-US" altLang="zh-CN" sz="2000" b="1" i="1" baseline="-25000" dirty="0">
              <a:latin typeface="Times New Roman" panose="02020603050405020304" pitchFamily="18" charset="0"/>
              <a:ea typeface="华文楷体" panose="02010600040101010101" pitchFamily="2" charset="-122"/>
              <a:cs typeface="Times New Roman" panose="02020603050405020304" pitchFamily="18" charset="0"/>
              <a:sym typeface="+mn-ea"/>
            </a:endParaRPr>
          </a:p>
        </p:txBody>
      </p:sp>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5172075" y="1480820"/>
              <a:ext cx="9525" cy="360"/>
            </p14:xfrm>
          </p:contentPart>
        </mc:Choice>
        <mc:Fallback xmlns="">
          <p:pic>
            <p:nvPicPr>
              <p:cNvPr id="8" name="墨迹 7"/>
            </p:nvPicPr>
            <p:blipFill>
              <a:blip r:embed="rId8"/>
            </p:blipFill>
            <p:spPr>
              <a:xfrm>
                <a:off x="5172075" y="1480820"/>
                <a:ext cx="9525" cy="3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9" name="墨迹 8"/>
              <p14:cNvContentPartPr/>
              <p14:nvPr/>
            </p14:nvContentPartPr>
            <p14:xfrm>
              <a:off x="480695" y="1566545"/>
              <a:ext cx="9525" cy="360"/>
            </p14:xfrm>
          </p:contentPart>
        </mc:Choice>
        <mc:Fallback xmlns="">
          <p:pic>
            <p:nvPicPr>
              <p:cNvPr id="9" name="墨迹 8"/>
            </p:nvPicPr>
            <p:blipFill>
              <a:blip r:embed="rId8"/>
            </p:blipFill>
            <p:spPr>
              <a:xfrm>
                <a:off x="480695" y="1566545"/>
                <a:ext cx="9525" cy="3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0" name="墨迹 9"/>
              <p14:cNvContentPartPr/>
              <p14:nvPr/>
            </p14:nvContentPartPr>
            <p14:xfrm>
              <a:off x="461645" y="1676400"/>
              <a:ext cx="2519680" cy="52070"/>
            </p14:xfrm>
          </p:contentPart>
        </mc:Choice>
        <mc:Fallback xmlns="">
          <p:pic>
            <p:nvPicPr>
              <p:cNvPr id="10" name="墨迹 9"/>
            </p:nvPicPr>
            <p:blipFill>
              <a:blip r:embed="rId11"/>
            </p:blipFill>
            <p:spPr>
              <a:xfrm>
                <a:off x="461645" y="1676400"/>
                <a:ext cx="2519680" cy="5207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1" name="墨迹 10"/>
              <p14:cNvContentPartPr/>
              <p14:nvPr/>
            </p14:nvContentPartPr>
            <p14:xfrm>
              <a:off x="937895" y="1543050"/>
              <a:ext cx="43180" cy="438150"/>
            </p14:xfrm>
          </p:contentPart>
        </mc:Choice>
        <mc:Fallback xmlns="">
          <p:pic>
            <p:nvPicPr>
              <p:cNvPr id="11" name="墨迹 10"/>
            </p:nvPicPr>
            <p:blipFill>
              <a:blip r:embed="rId13"/>
            </p:blipFill>
            <p:spPr>
              <a:xfrm>
                <a:off x="937895" y="1543050"/>
                <a:ext cx="43180" cy="43815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2" name="墨迹 11"/>
              <p14:cNvContentPartPr/>
              <p14:nvPr/>
            </p14:nvContentPartPr>
            <p14:xfrm>
              <a:off x="3019425" y="1495425"/>
              <a:ext cx="57150" cy="295275"/>
            </p14:xfrm>
          </p:contentPart>
        </mc:Choice>
        <mc:Fallback xmlns="">
          <p:pic>
            <p:nvPicPr>
              <p:cNvPr id="12" name="墨迹 11"/>
            </p:nvPicPr>
            <p:blipFill>
              <a:blip r:embed="rId15"/>
            </p:blipFill>
            <p:spPr>
              <a:xfrm>
                <a:off x="3019425" y="1495425"/>
                <a:ext cx="57150" cy="29527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3" name="墨迹 12"/>
              <p14:cNvContentPartPr/>
              <p14:nvPr/>
            </p14:nvContentPartPr>
            <p14:xfrm>
              <a:off x="2800350" y="1990725"/>
              <a:ext cx="981075" cy="28575"/>
            </p14:xfrm>
          </p:contentPart>
        </mc:Choice>
        <mc:Fallback xmlns="">
          <p:pic>
            <p:nvPicPr>
              <p:cNvPr id="13" name="墨迹 12"/>
            </p:nvPicPr>
            <p:blipFill>
              <a:blip r:embed="rId17"/>
            </p:blipFill>
            <p:spPr>
              <a:xfrm>
                <a:off x="2800350" y="1990725"/>
                <a:ext cx="981075" cy="2857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4" name="墨迹 13"/>
              <p14:cNvContentPartPr/>
              <p14:nvPr/>
            </p14:nvContentPartPr>
            <p14:xfrm>
              <a:off x="3947795" y="2576195"/>
              <a:ext cx="9525" cy="360"/>
            </p14:xfrm>
          </p:contentPart>
        </mc:Choice>
        <mc:Fallback xmlns="">
          <p:pic>
            <p:nvPicPr>
              <p:cNvPr id="14" name="墨迹 13"/>
            </p:nvPicPr>
            <p:blipFill>
              <a:blip r:embed="rId8"/>
            </p:blipFill>
            <p:spPr>
              <a:xfrm>
                <a:off x="3947795" y="2576195"/>
                <a:ext cx="9525" cy="36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5" name="墨迹 14"/>
              <p14:cNvContentPartPr/>
              <p14:nvPr/>
            </p14:nvContentPartPr>
            <p14:xfrm>
              <a:off x="10134600" y="2557145"/>
              <a:ext cx="1409700" cy="805180"/>
            </p14:xfrm>
          </p:contentPart>
        </mc:Choice>
        <mc:Fallback xmlns="">
          <p:pic>
            <p:nvPicPr>
              <p:cNvPr id="15" name="墨迹 14"/>
            </p:nvPicPr>
            <p:blipFill>
              <a:blip r:embed="rId20"/>
            </p:blipFill>
            <p:spPr>
              <a:xfrm>
                <a:off x="10134600" y="2557145"/>
                <a:ext cx="1409700" cy="80518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6" name="墨迹 15"/>
              <p14:cNvContentPartPr/>
              <p14:nvPr/>
            </p14:nvContentPartPr>
            <p14:xfrm>
              <a:off x="2219325" y="1476375"/>
              <a:ext cx="8557895" cy="723900"/>
            </p14:xfrm>
          </p:contentPart>
        </mc:Choice>
        <mc:Fallback xmlns="">
          <p:pic>
            <p:nvPicPr>
              <p:cNvPr id="16" name="墨迹 15"/>
            </p:nvPicPr>
            <p:blipFill>
              <a:blip r:embed="rId22"/>
            </p:blipFill>
            <p:spPr>
              <a:xfrm>
                <a:off x="2219325" y="1476375"/>
                <a:ext cx="8557895" cy="7239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7" name="墨迹 16"/>
              <p14:cNvContentPartPr/>
              <p14:nvPr/>
            </p14:nvContentPartPr>
            <p14:xfrm>
              <a:off x="2152650" y="2105025"/>
              <a:ext cx="2633345" cy="852170"/>
            </p14:xfrm>
          </p:contentPart>
        </mc:Choice>
        <mc:Fallback xmlns="">
          <p:pic>
            <p:nvPicPr>
              <p:cNvPr id="17" name="墨迹 16"/>
            </p:nvPicPr>
            <p:blipFill>
              <a:blip r:embed="rId24"/>
            </p:blipFill>
            <p:spPr>
              <a:xfrm>
                <a:off x="2152650" y="2105025"/>
                <a:ext cx="2633345" cy="85217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8" name="墨迹 17"/>
              <p14:cNvContentPartPr/>
              <p14:nvPr/>
            </p14:nvContentPartPr>
            <p14:xfrm>
              <a:off x="2295525" y="2895600"/>
              <a:ext cx="142875" cy="171450"/>
            </p14:xfrm>
          </p:contentPart>
        </mc:Choice>
        <mc:Fallback xmlns="">
          <p:pic>
            <p:nvPicPr>
              <p:cNvPr id="18" name="墨迹 17"/>
            </p:nvPicPr>
            <p:blipFill>
              <a:blip r:embed="rId26"/>
            </p:blipFill>
            <p:spPr>
              <a:xfrm>
                <a:off x="2295525" y="2895600"/>
                <a:ext cx="142875" cy="17145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9" name="墨迹 18"/>
              <p14:cNvContentPartPr/>
              <p14:nvPr/>
            </p14:nvContentPartPr>
            <p14:xfrm>
              <a:off x="4414520" y="3500120"/>
              <a:ext cx="3371850" cy="171450"/>
            </p14:xfrm>
          </p:contentPart>
        </mc:Choice>
        <mc:Fallback xmlns="">
          <p:pic>
            <p:nvPicPr>
              <p:cNvPr id="19" name="墨迹 18"/>
            </p:nvPicPr>
            <p:blipFill>
              <a:blip r:embed="rId28"/>
            </p:blipFill>
            <p:spPr>
              <a:xfrm>
                <a:off x="4414520" y="3500120"/>
                <a:ext cx="3371850" cy="17145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0" name="墨迹 19"/>
              <p14:cNvContentPartPr/>
              <p14:nvPr/>
            </p14:nvContentPartPr>
            <p14:xfrm>
              <a:off x="7929245" y="3638550"/>
              <a:ext cx="1129030" cy="38100"/>
            </p14:xfrm>
          </p:contentPart>
        </mc:Choice>
        <mc:Fallback xmlns="">
          <p:pic>
            <p:nvPicPr>
              <p:cNvPr id="20" name="墨迹 19"/>
            </p:nvPicPr>
            <p:blipFill>
              <a:blip r:embed="rId30"/>
            </p:blipFill>
            <p:spPr>
              <a:xfrm>
                <a:off x="7929245" y="3638550"/>
                <a:ext cx="1129030" cy="381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1" name="墨迹 20"/>
              <p14:cNvContentPartPr/>
              <p14:nvPr/>
            </p14:nvContentPartPr>
            <p14:xfrm>
              <a:off x="1871345" y="3642995"/>
              <a:ext cx="2190750" cy="43180"/>
            </p14:xfrm>
          </p:contentPart>
        </mc:Choice>
        <mc:Fallback xmlns="">
          <p:pic>
            <p:nvPicPr>
              <p:cNvPr id="21" name="墨迹 20"/>
            </p:nvPicPr>
            <p:blipFill>
              <a:blip r:embed="rId32"/>
            </p:blipFill>
            <p:spPr>
              <a:xfrm>
                <a:off x="1871345" y="3642995"/>
                <a:ext cx="2190750" cy="4318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2" name="墨迹 21"/>
              <p14:cNvContentPartPr/>
              <p14:nvPr/>
            </p14:nvContentPartPr>
            <p14:xfrm>
              <a:off x="2099945" y="4133850"/>
              <a:ext cx="190500" cy="366395"/>
            </p14:xfrm>
          </p:contentPart>
        </mc:Choice>
        <mc:Fallback xmlns="">
          <p:pic>
            <p:nvPicPr>
              <p:cNvPr id="22" name="墨迹 21"/>
            </p:nvPicPr>
            <p:blipFill>
              <a:blip r:embed="rId34"/>
            </p:blipFill>
            <p:spPr>
              <a:xfrm>
                <a:off x="2099945" y="4133850"/>
                <a:ext cx="190500" cy="36639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3" name="墨迹 22"/>
              <p14:cNvContentPartPr/>
              <p14:nvPr/>
            </p14:nvContentPartPr>
            <p14:xfrm>
              <a:off x="2057400" y="4443095"/>
              <a:ext cx="90170" cy="52705"/>
            </p14:xfrm>
          </p:contentPart>
        </mc:Choice>
        <mc:Fallback xmlns="">
          <p:pic>
            <p:nvPicPr>
              <p:cNvPr id="23" name="墨迹 22"/>
            </p:nvPicPr>
            <p:blipFill>
              <a:blip r:embed="rId36"/>
            </p:blipFill>
            <p:spPr>
              <a:xfrm>
                <a:off x="2057400" y="4443095"/>
                <a:ext cx="90170" cy="5270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4" name="墨迹 23"/>
              <p14:cNvContentPartPr/>
              <p14:nvPr/>
            </p14:nvContentPartPr>
            <p14:xfrm>
              <a:off x="2061845" y="4410075"/>
              <a:ext cx="14605" cy="33020"/>
            </p14:xfrm>
          </p:contentPart>
        </mc:Choice>
        <mc:Fallback xmlns="">
          <p:pic>
            <p:nvPicPr>
              <p:cNvPr id="24" name="墨迹 23"/>
            </p:nvPicPr>
            <p:blipFill>
              <a:blip r:embed="rId38"/>
            </p:blipFill>
            <p:spPr>
              <a:xfrm>
                <a:off x="2061845" y="4410075"/>
                <a:ext cx="14605" cy="3302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5" name="墨迹 24"/>
              <p14:cNvContentPartPr/>
              <p14:nvPr/>
            </p14:nvContentPartPr>
            <p14:xfrm>
              <a:off x="1323975" y="4819650"/>
              <a:ext cx="566420" cy="9525"/>
            </p14:xfrm>
          </p:contentPart>
        </mc:Choice>
        <mc:Fallback xmlns="">
          <p:pic>
            <p:nvPicPr>
              <p:cNvPr id="25" name="墨迹 24"/>
            </p:nvPicPr>
            <p:blipFill>
              <a:blip r:embed="rId40"/>
            </p:blipFill>
            <p:spPr>
              <a:xfrm>
                <a:off x="1323975" y="4819650"/>
                <a:ext cx="566420" cy="952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6" name="墨迹 25"/>
              <p14:cNvContentPartPr/>
              <p14:nvPr/>
            </p14:nvContentPartPr>
            <p14:xfrm>
              <a:off x="1356995" y="5319395"/>
              <a:ext cx="357505" cy="24130"/>
            </p14:xfrm>
          </p:contentPart>
        </mc:Choice>
        <mc:Fallback xmlns="">
          <p:pic>
            <p:nvPicPr>
              <p:cNvPr id="26" name="墨迹 25"/>
            </p:nvPicPr>
            <p:blipFill>
              <a:blip r:embed="rId42"/>
            </p:blipFill>
            <p:spPr>
              <a:xfrm>
                <a:off x="1356995" y="5319395"/>
                <a:ext cx="357505" cy="2413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7" name="墨迹 26"/>
              <p14:cNvContentPartPr/>
              <p14:nvPr/>
            </p14:nvContentPartPr>
            <p14:xfrm>
              <a:off x="981075" y="5709920"/>
              <a:ext cx="1318895" cy="76200"/>
            </p14:xfrm>
          </p:contentPart>
        </mc:Choice>
        <mc:Fallback xmlns="">
          <p:pic>
            <p:nvPicPr>
              <p:cNvPr id="27" name="墨迹 26"/>
            </p:nvPicPr>
            <p:blipFill>
              <a:blip r:embed="rId44"/>
            </p:blipFill>
            <p:spPr>
              <a:xfrm>
                <a:off x="981075" y="5709920"/>
                <a:ext cx="1318895" cy="7620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8" name="墨迹 27"/>
              <p14:cNvContentPartPr/>
              <p14:nvPr/>
            </p14:nvContentPartPr>
            <p14:xfrm>
              <a:off x="1543050" y="6071870"/>
              <a:ext cx="619125" cy="24130"/>
            </p14:xfrm>
          </p:contentPart>
        </mc:Choice>
        <mc:Fallback xmlns="">
          <p:pic>
            <p:nvPicPr>
              <p:cNvPr id="28" name="墨迹 27"/>
            </p:nvPicPr>
            <p:blipFill>
              <a:blip r:embed="rId46"/>
            </p:blipFill>
            <p:spPr>
              <a:xfrm>
                <a:off x="1543050" y="6071870"/>
                <a:ext cx="619125" cy="2413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9" name="墨迹 28"/>
              <p14:cNvContentPartPr/>
              <p14:nvPr/>
            </p14:nvContentPartPr>
            <p14:xfrm>
              <a:off x="985520" y="6186170"/>
              <a:ext cx="786130" cy="14605"/>
            </p14:xfrm>
          </p:contentPart>
        </mc:Choice>
        <mc:Fallback xmlns="">
          <p:pic>
            <p:nvPicPr>
              <p:cNvPr id="29" name="墨迹 28"/>
            </p:nvPicPr>
            <p:blipFill>
              <a:blip r:embed="rId48"/>
            </p:blipFill>
            <p:spPr>
              <a:xfrm>
                <a:off x="985520" y="6186170"/>
                <a:ext cx="786130" cy="1460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0" name="墨迹 29"/>
              <p14:cNvContentPartPr/>
              <p14:nvPr/>
            </p14:nvContentPartPr>
            <p14:xfrm>
              <a:off x="2181225" y="4595495"/>
              <a:ext cx="1009650" cy="1066800"/>
            </p14:xfrm>
          </p:contentPart>
        </mc:Choice>
        <mc:Fallback xmlns="">
          <p:pic>
            <p:nvPicPr>
              <p:cNvPr id="30" name="墨迹 29"/>
            </p:nvPicPr>
            <p:blipFill>
              <a:blip r:embed="rId50"/>
            </p:blipFill>
            <p:spPr>
              <a:xfrm>
                <a:off x="2181225" y="4595495"/>
                <a:ext cx="1009650" cy="106680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1" name="墨迹 30"/>
              <p14:cNvContentPartPr/>
              <p14:nvPr/>
            </p14:nvContentPartPr>
            <p14:xfrm>
              <a:off x="3071495" y="4404995"/>
              <a:ext cx="205105" cy="357505"/>
            </p14:xfrm>
          </p:contentPart>
        </mc:Choice>
        <mc:Fallback xmlns="">
          <p:pic>
            <p:nvPicPr>
              <p:cNvPr id="31" name="墨迹 30"/>
            </p:nvPicPr>
            <p:blipFill>
              <a:blip r:embed="rId52"/>
            </p:blipFill>
            <p:spPr>
              <a:xfrm>
                <a:off x="3071495" y="4404995"/>
                <a:ext cx="205105" cy="35750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3" name="墨迹 32"/>
              <p14:cNvContentPartPr/>
              <p14:nvPr/>
            </p14:nvContentPartPr>
            <p14:xfrm>
              <a:off x="3471545" y="4928870"/>
              <a:ext cx="1104900" cy="62230"/>
            </p14:xfrm>
          </p:contentPart>
        </mc:Choice>
        <mc:Fallback xmlns="">
          <p:pic>
            <p:nvPicPr>
              <p:cNvPr id="33" name="墨迹 32"/>
            </p:nvPicPr>
            <p:blipFill>
              <a:blip r:embed="rId54"/>
            </p:blipFill>
            <p:spPr>
              <a:xfrm>
                <a:off x="3471545" y="4928870"/>
                <a:ext cx="1104900" cy="6223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4" name="墨迹 33"/>
              <p14:cNvContentPartPr/>
              <p14:nvPr/>
            </p14:nvContentPartPr>
            <p14:xfrm>
              <a:off x="3838575" y="5109845"/>
              <a:ext cx="356870" cy="19050"/>
            </p14:xfrm>
          </p:contentPart>
        </mc:Choice>
        <mc:Fallback xmlns="">
          <p:pic>
            <p:nvPicPr>
              <p:cNvPr id="34" name="墨迹 33"/>
            </p:nvPicPr>
            <p:blipFill>
              <a:blip r:embed="rId56"/>
            </p:blipFill>
            <p:spPr>
              <a:xfrm>
                <a:off x="3838575" y="5109845"/>
                <a:ext cx="356870" cy="1905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5" name="墨迹 34"/>
              <p14:cNvContentPartPr/>
              <p14:nvPr/>
            </p14:nvContentPartPr>
            <p14:xfrm>
              <a:off x="3462020" y="5376545"/>
              <a:ext cx="9525" cy="360"/>
            </p14:xfrm>
          </p:contentPart>
        </mc:Choice>
        <mc:Fallback xmlns="">
          <p:pic>
            <p:nvPicPr>
              <p:cNvPr id="35" name="墨迹 34"/>
            </p:nvPicPr>
            <p:blipFill>
              <a:blip r:embed="rId8"/>
            </p:blipFill>
            <p:spPr>
              <a:xfrm>
                <a:off x="3462020" y="5376545"/>
                <a:ext cx="9525" cy="36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6" name="墨迹 35"/>
              <p14:cNvContentPartPr/>
              <p14:nvPr/>
            </p14:nvContentPartPr>
            <p14:xfrm>
              <a:off x="5157470" y="5638800"/>
              <a:ext cx="457200" cy="171450"/>
            </p14:xfrm>
          </p:contentPart>
        </mc:Choice>
        <mc:Fallback xmlns="">
          <p:pic>
            <p:nvPicPr>
              <p:cNvPr id="36" name="墨迹 35"/>
            </p:nvPicPr>
            <p:blipFill>
              <a:blip r:embed="rId59"/>
            </p:blipFill>
            <p:spPr>
              <a:xfrm>
                <a:off x="5157470" y="5638800"/>
                <a:ext cx="457200" cy="17145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7" name="墨迹 36"/>
              <p14:cNvContentPartPr/>
              <p14:nvPr/>
            </p14:nvContentPartPr>
            <p14:xfrm>
              <a:off x="6367145" y="3833495"/>
              <a:ext cx="109855" cy="243205"/>
            </p14:xfrm>
          </p:contentPart>
        </mc:Choice>
        <mc:Fallback xmlns="">
          <p:pic>
            <p:nvPicPr>
              <p:cNvPr id="37" name="墨迹 36"/>
            </p:nvPicPr>
            <p:blipFill>
              <a:blip r:embed="rId61"/>
            </p:blipFill>
            <p:spPr>
              <a:xfrm>
                <a:off x="6367145" y="3833495"/>
                <a:ext cx="109855" cy="24320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8" name="墨迹 37"/>
              <p14:cNvContentPartPr/>
              <p14:nvPr/>
            </p14:nvContentPartPr>
            <p14:xfrm>
              <a:off x="6486525" y="4014470"/>
              <a:ext cx="85725" cy="71755"/>
            </p14:xfrm>
          </p:contentPart>
        </mc:Choice>
        <mc:Fallback xmlns="">
          <p:pic>
            <p:nvPicPr>
              <p:cNvPr id="38" name="墨迹 37"/>
            </p:nvPicPr>
            <p:blipFill>
              <a:blip r:embed="rId63"/>
            </p:blipFill>
            <p:spPr>
              <a:xfrm>
                <a:off x="6486525" y="4014470"/>
                <a:ext cx="85725" cy="7175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9" name="墨迹 38"/>
              <p14:cNvContentPartPr/>
              <p14:nvPr/>
            </p14:nvContentPartPr>
            <p14:xfrm>
              <a:off x="6477000" y="4043045"/>
              <a:ext cx="104775" cy="104775"/>
            </p14:xfrm>
          </p:contentPart>
        </mc:Choice>
        <mc:Fallback xmlns="">
          <p:pic>
            <p:nvPicPr>
              <p:cNvPr id="39" name="墨迹 38"/>
            </p:nvPicPr>
            <p:blipFill>
              <a:blip r:embed="rId65"/>
            </p:blipFill>
            <p:spPr>
              <a:xfrm>
                <a:off x="6477000" y="4043045"/>
                <a:ext cx="104775" cy="10477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40" name="墨迹 39"/>
              <p14:cNvContentPartPr/>
              <p14:nvPr/>
            </p14:nvContentPartPr>
            <p14:xfrm>
              <a:off x="7848600" y="5943600"/>
              <a:ext cx="57150" cy="80645"/>
            </p14:xfrm>
          </p:contentPart>
        </mc:Choice>
        <mc:Fallback xmlns="">
          <p:pic>
            <p:nvPicPr>
              <p:cNvPr id="40" name="墨迹 39"/>
            </p:nvPicPr>
            <p:blipFill>
              <a:blip r:embed="rId67"/>
            </p:blipFill>
            <p:spPr>
              <a:xfrm>
                <a:off x="7848600" y="5943600"/>
                <a:ext cx="57150" cy="80645"/>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41" name="墨迹 40"/>
              <p14:cNvContentPartPr/>
              <p14:nvPr/>
            </p14:nvContentPartPr>
            <p14:xfrm>
              <a:off x="8881745" y="6296025"/>
              <a:ext cx="2386330" cy="290195"/>
            </p14:xfrm>
          </p:contentPart>
        </mc:Choice>
        <mc:Fallback xmlns="">
          <p:pic>
            <p:nvPicPr>
              <p:cNvPr id="41" name="墨迹 40"/>
            </p:nvPicPr>
            <p:blipFill>
              <a:blip r:embed="rId69"/>
            </p:blipFill>
            <p:spPr>
              <a:xfrm>
                <a:off x="8881745" y="6296025"/>
                <a:ext cx="2386330" cy="290195"/>
              </a:xfrm>
              <a:prstGeom prst="rect"/>
            </p:spPr>
          </p:pic>
        </mc:Fallback>
      </mc:AlternateContent>
    </p:spTree>
    <p:custDataLst>
      <p:tags r:id="rId70"/>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9" name="图片 8"/>
          <p:cNvPicPr>
            <a:picLocks noChangeAspect="1"/>
          </p:cNvPicPr>
          <p:nvPr>
            <p:custDataLst>
              <p:tags r:id="rId1"/>
            </p:custDataLst>
          </p:nvPr>
        </p:nvPicPr>
        <p:blipFill>
          <a:blip r:embed="rId2"/>
          <a:stretch>
            <a:fillRect/>
          </a:stretch>
        </p:blipFill>
        <p:spPr>
          <a:xfrm>
            <a:off x="8848725" y="1035685"/>
            <a:ext cx="3281680" cy="1261745"/>
          </a:xfrm>
          <a:prstGeom prst="rect">
            <a:avLst/>
          </a:prstGeom>
        </p:spPr>
      </p:pic>
      <p:sp>
        <p:nvSpPr>
          <p:cNvPr id="32" name="矩形 31"/>
          <p:cNvSpPr/>
          <p:nvPr>
            <p:custDataLst>
              <p:tags r:id="rId3"/>
            </p:custDataLst>
          </p:nvPr>
        </p:nvSpPr>
        <p:spPr>
          <a:xfrm>
            <a:off x="687363" y="225699"/>
            <a:ext cx="1497965" cy="398780"/>
          </a:xfrm>
          <a:prstGeom prst="rect">
            <a:avLst/>
          </a:prstGeom>
        </p:spPr>
        <p:txBody>
          <a:bodyPr wrap="none">
            <a:spAutoFit/>
          </a:bodyPr>
          <a:p>
            <a:pPr lvl="0">
              <a:spcBef>
                <a:spcPct val="30000"/>
              </a:spcBef>
            </a:pPr>
            <a:r>
              <a:rPr lang="en-US" sz="2000" b="1" dirty="0">
                <a:latin typeface="华文楷体" panose="02010600040101010101" pitchFamily="2" charset="-122"/>
                <a:ea typeface="华文楷体" panose="02010600040101010101" pitchFamily="2" charset="-122"/>
              </a:rPr>
              <a:t>9.5</a:t>
            </a:r>
            <a:r>
              <a:rPr lang="zh-CN" altLang="en-US" sz="2000" b="1" dirty="0">
                <a:latin typeface="华文楷体" panose="02010600040101010101" pitchFamily="2" charset="-122"/>
                <a:ea typeface="华文楷体" panose="02010600040101010101" pitchFamily="2" charset="-122"/>
              </a:rPr>
              <a:t>窥孔优化</a:t>
            </a:r>
            <a:endParaRPr lang="zh-CN" altLang="en-US" sz="2000" b="1" dirty="0">
              <a:latin typeface="华文楷体" panose="02010600040101010101" pitchFamily="2" charset="-122"/>
              <a:ea typeface="华文楷体" panose="02010600040101010101" pitchFamily="2" charset="-122"/>
            </a:endParaRPr>
          </a:p>
        </p:txBody>
      </p:sp>
      <p:sp>
        <p:nvSpPr>
          <p:cNvPr id="4" name="文本框 3"/>
          <p:cNvSpPr txBox="1"/>
          <p:nvPr>
            <p:custDataLst>
              <p:tags r:id="rId4"/>
            </p:custDataLst>
          </p:nvPr>
        </p:nvSpPr>
        <p:spPr>
          <a:xfrm>
            <a:off x="238125" y="684530"/>
            <a:ext cx="8526145" cy="4225290"/>
          </a:xfrm>
          <a:prstGeom prst="rect">
            <a:avLst/>
          </a:prstGeom>
          <a:noFill/>
        </p:spPr>
        <p:txBody>
          <a:bodyPr wrap="square" rtlCol="0" anchor="t">
            <a:noAutofit/>
          </a:bodyPr>
          <a:p>
            <a:pPr indent="0" fontAlgn="auto">
              <a:lnSpc>
                <a:spcPct val="100000"/>
              </a:lnSpc>
              <a:buClrTx/>
              <a:buNone/>
            </a:pPr>
            <a:r>
              <a:rPr lang="zh-CN" altLang="en-US" sz="18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相当于维持一个</a:t>
            </a:r>
            <a:r>
              <a:rPr lang="zh-CN" altLang="en-US" sz="18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滑动窗口</a:t>
            </a:r>
            <a:r>
              <a:rPr lang="zh-CN" altLang="en-US" sz="18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，如果满足某些条件，就用更快或者更短的指令来</a:t>
            </a:r>
            <a:r>
              <a:rPr lang="zh-CN" altLang="en-US" sz="18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替换</a:t>
            </a:r>
            <a:r>
              <a:rPr lang="zh-CN" altLang="en-US" sz="18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窗口中的指令序列</a:t>
            </a:r>
            <a:endParaRPr lang="zh-CN" altLang="en-US" sz="18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0" indent="0" fontAlgn="auto">
              <a:lnSpc>
                <a:spcPct val="100000"/>
              </a:lnSpc>
              <a:buClrTx/>
              <a:buNone/>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可以用于机器相关优化，也可以在</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中间代码生成之后</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直接应用窥孔优化来提高中间表示形式的质量</a:t>
            </a:r>
            <a:endPar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0" indent="0" fontAlgn="auto">
              <a:lnSpc>
                <a:spcPct val="100000"/>
              </a:lnSpc>
              <a:buClrTx/>
              <a:buNone/>
            </a:pPr>
            <a:r>
              <a:rPr lang="zh-CN" altLang="en-US" b="1" dirty="0">
                <a:latin typeface="Calibri" panose="020F0502020204030204" charset="0"/>
                <a:ea typeface="华文楷体" panose="02010600040101010101" pitchFamily="2" charset="-122"/>
                <a:cs typeface="Times New Roman" panose="02020603050405020304" pitchFamily="18" charset="0"/>
                <a:sym typeface="+mn-ea"/>
              </a:rPr>
              <a:t>①</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冗余指令删除</a:t>
            </a:r>
            <a:endPar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0" indent="0" fontAlgn="auto">
              <a:lnSpc>
                <a:spcPct val="100000"/>
              </a:lnSpc>
              <a:buClrTx/>
              <a:buNone/>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消除冗余的加载和保存指令</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有标号不能删除，因为可能从其他地方跳转过来</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0" indent="0" fontAlgn="auto">
              <a:lnSpc>
                <a:spcPct val="100000"/>
              </a:lnSpc>
              <a:buClrTx/>
              <a:buNone/>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消除不可达代码</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 eg.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一个紧跟在</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无条件跳转之后</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的</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不带标号</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的指令可以被删除</a:t>
            </a:r>
            <a:endPar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0" fontAlgn="auto">
              <a:lnSpc>
                <a:spcPct val="100000"/>
              </a:lnSpc>
              <a:buClrTx/>
              <a:buNone/>
            </a:pPr>
            <a:r>
              <a:rPr lang="zh-CN" altLang="en-US" b="1" dirty="0">
                <a:latin typeface="Calibri" panose="020F0502020204030204" charset="0"/>
                <a:ea typeface="华文楷体" panose="02010600040101010101" pitchFamily="2" charset="-122"/>
                <a:cs typeface="Times New Roman" panose="02020603050405020304" pitchFamily="18" charset="0"/>
                <a:sym typeface="+mn-ea"/>
              </a:rPr>
              <a:t>②</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控制流优化</a:t>
            </a:r>
            <a:endPar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0" indent="0" fontAlgn="auto">
              <a:lnSpc>
                <a:spcPct val="100000"/>
              </a:lnSpc>
              <a:buClrTx/>
              <a:buNone/>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在代码中出现</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跳转到跳转指令的指令</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时，某些条件下可以使用</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一个跳转指令</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来代替</a:t>
            </a:r>
            <a:endPar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0" fontAlgn="auto">
              <a:lnSpc>
                <a:spcPct val="100000"/>
              </a:lnSpc>
              <a:buClrTx/>
              <a:buNone/>
            </a:pPr>
            <a:r>
              <a:rPr lang="zh-CN" altLang="en-US" b="1" dirty="0">
                <a:latin typeface="Calibri" panose="020F0502020204030204" charset="0"/>
                <a:ea typeface="华文楷体" panose="02010600040101010101" pitchFamily="2" charset="-122"/>
                <a:cs typeface="Times New Roman" panose="02020603050405020304" pitchFamily="18" charset="0"/>
                <a:sym typeface="+mn-ea"/>
              </a:rPr>
              <a:t>③</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代数优化</a:t>
            </a:r>
            <a:endPar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0" indent="0" fontAlgn="auto">
              <a:lnSpc>
                <a:spcPct val="100000"/>
              </a:lnSpc>
              <a:buClrTx/>
              <a:buNone/>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代数恒等式：消除窥孔中类似于x=x+0或x=x*1的运算指令</a:t>
            </a:r>
            <a:endPar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0" fontAlgn="auto">
              <a:lnSpc>
                <a:spcPct val="100000"/>
              </a:lnSpc>
              <a:buClrTx/>
              <a:buNone/>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强度削弱：对于乘数(除数)是</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2的幂</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的定点数乘法(除法) ，用</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移位运算</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实现代价比较低</a:t>
            </a:r>
            <a:endPar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0" fontAlgn="auto">
              <a:lnSpc>
                <a:spcPct val="100000"/>
              </a:lnSpc>
              <a:buClrTx/>
              <a:buNone/>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除数为常量的浮点数</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除法</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可以通过乘数为该常量倒数的</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乘法</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来求近似值</a:t>
            </a:r>
            <a:endPar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0" fontAlgn="auto">
              <a:lnSpc>
                <a:spcPct val="100000"/>
              </a:lnSpc>
              <a:buClrTx/>
              <a:buNone/>
            </a:pPr>
            <a:r>
              <a:rPr lang="zh-CN" altLang="en-US" b="1" dirty="0">
                <a:latin typeface="Calibri" panose="020F0502020204030204" charset="0"/>
                <a:ea typeface="华文楷体" panose="02010600040101010101" pitchFamily="2" charset="-122"/>
                <a:cs typeface="Times New Roman" panose="02020603050405020304" pitchFamily="18" charset="0"/>
                <a:sym typeface="+mn-ea"/>
              </a:rPr>
              <a:t>④</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机器特有指令的使用</a:t>
            </a:r>
            <a:endPar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0" indent="0" fontAlgn="auto">
              <a:lnSpc>
                <a:spcPct val="100000"/>
              </a:lnSpc>
              <a:buClrTx/>
              <a:buNone/>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充分利用目标系统的某些</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高效的特殊指令</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来提高代码效率</a:t>
            </a:r>
            <a:endPar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indent="0" fontAlgn="auto">
              <a:lnSpc>
                <a:spcPct val="100000"/>
              </a:lnSpc>
              <a:buClrTx/>
              <a:buNone/>
            </a:pP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eg.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sym typeface="+mn-ea"/>
              </a:rPr>
              <a:t>INC指令可以用来替代加1的操作</a:t>
            </a:r>
            <a:endParaRPr lang="zh-CN" altLang="en-US" sz="18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p:txBody>
      </p:sp>
      <p:pic>
        <p:nvPicPr>
          <p:cNvPr id="8" name="图片 7"/>
          <p:cNvPicPr>
            <a:picLocks noChangeAspect="1"/>
          </p:cNvPicPr>
          <p:nvPr>
            <p:custDataLst>
              <p:tags r:id="rId5"/>
            </p:custDataLst>
          </p:nvPr>
        </p:nvPicPr>
        <p:blipFill>
          <a:blip r:embed="rId6"/>
          <a:stretch>
            <a:fillRect/>
          </a:stretch>
        </p:blipFill>
        <p:spPr>
          <a:xfrm>
            <a:off x="8764270" y="2591435"/>
            <a:ext cx="2874645" cy="555625"/>
          </a:xfrm>
          <a:prstGeom prst="rect">
            <a:avLst/>
          </a:prstGeom>
        </p:spPr>
      </p:pic>
      <p:sp>
        <p:nvSpPr>
          <p:cNvPr id="10" name="文本框 9"/>
          <p:cNvSpPr txBox="1"/>
          <p:nvPr/>
        </p:nvSpPr>
        <p:spPr>
          <a:xfrm>
            <a:off x="8947785" y="3319780"/>
            <a:ext cx="2789555" cy="1568450"/>
          </a:xfrm>
          <a:prstGeom prst="rect">
            <a:avLst/>
          </a:prstGeom>
          <a:noFill/>
        </p:spPr>
        <p:txBody>
          <a:bodyPr wrap="square" rtlCol="0" anchor="t">
            <a:spAutoFit/>
          </a:bodyPr>
          <a:p>
            <a:r>
              <a:rPr lang="zh-CN" altLang="en-US" sz="1200">
                <a:sym typeface="+mn-ea"/>
              </a:rPr>
              <a:t>以下说法不正确的是(</a:t>
            </a:r>
            <a:r>
              <a:rPr lang="zh-CN" altLang="en-US" sz="1200">
                <a:solidFill>
                  <a:srgbClr val="FF0000"/>
                </a:solidFill>
                <a:sym typeface="+mn-ea"/>
              </a:rPr>
              <a:t>D</a:t>
            </a:r>
            <a:r>
              <a:rPr lang="zh-CN" altLang="en-US" sz="1200">
                <a:sym typeface="+mn-ea"/>
              </a:rPr>
              <a:t>)。</a:t>
            </a:r>
            <a:endParaRPr lang="zh-CN" altLang="en-US" sz="1200"/>
          </a:p>
          <a:p>
            <a:r>
              <a:rPr lang="zh-CN" altLang="en-US" sz="1200">
                <a:sym typeface="+mn-ea"/>
              </a:rPr>
              <a:t>A.源程序到目标程序的变换是等价变换，即两者结构不同，但语义是一致的</a:t>
            </a:r>
            <a:endParaRPr lang="zh-CN" altLang="en-US" sz="1200"/>
          </a:p>
          <a:p>
            <a:r>
              <a:rPr lang="zh-CN" altLang="en-US" sz="1200">
                <a:sym typeface="+mn-ea"/>
              </a:rPr>
              <a:t>B.源程序和目标程序是等价关系</a:t>
            </a:r>
            <a:endParaRPr lang="zh-CN" altLang="en-US" sz="1200"/>
          </a:p>
          <a:p>
            <a:r>
              <a:rPr lang="zh-CN" altLang="en-US" sz="1200">
                <a:sym typeface="+mn-ea"/>
              </a:rPr>
              <a:t>C.目标代码生成时，需要考虑目标计算机的指令系统</a:t>
            </a:r>
            <a:endParaRPr lang="zh-CN" altLang="en-US" sz="1200"/>
          </a:p>
          <a:p>
            <a:r>
              <a:rPr lang="zh-CN" altLang="en-US" sz="1200">
                <a:sym typeface="+mn-ea"/>
              </a:rPr>
              <a:t>D.窥孔优化是在中间代码层次上进行的优化工作</a:t>
            </a:r>
            <a:endParaRPr lang="zh-CN" altLang="en-US" sz="1200">
              <a:sym typeface="+mn-ea"/>
            </a:endParaRPr>
          </a:p>
        </p:txBody>
      </p:sp>
      <p:sp>
        <p:nvSpPr>
          <p:cNvPr id="11" name="文本框 10"/>
          <p:cNvSpPr txBox="1"/>
          <p:nvPr/>
        </p:nvSpPr>
        <p:spPr>
          <a:xfrm>
            <a:off x="7664450" y="5097780"/>
            <a:ext cx="4105910" cy="645160"/>
          </a:xfrm>
          <a:prstGeom prst="rect">
            <a:avLst/>
          </a:prstGeom>
          <a:noFill/>
        </p:spPr>
        <p:txBody>
          <a:bodyPr wrap="square" rtlCol="0" anchor="t">
            <a:spAutoFit/>
          </a:bodyPr>
          <a:p>
            <a:r>
              <a:rPr lang="zh-CN" altLang="en-US" sz="1200">
                <a:sym typeface="+mn-ea"/>
              </a:rPr>
              <a:t>所有编译程序都有目标代码生成阶段。(</a:t>
            </a:r>
            <a:r>
              <a:rPr lang="zh-CN" altLang="en-US" sz="1200">
                <a:solidFill>
                  <a:srgbClr val="FF0000"/>
                </a:solidFill>
                <a:sym typeface="+mn-ea"/>
              </a:rPr>
              <a:t>√</a:t>
            </a:r>
            <a:r>
              <a:rPr lang="zh-CN" altLang="en-US" sz="1200">
                <a:sym typeface="+mn-ea"/>
              </a:rPr>
              <a:t>)</a:t>
            </a:r>
            <a:endParaRPr lang="zh-CN" altLang="en-US" sz="1200"/>
          </a:p>
          <a:p>
            <a:r>
              <a:rPr lang="zh-CN" altLang="en-US" sz="1200">
                <a:sym typeface="+mn-ea"/>
              </a:rPr>
              <a:t>代码生成器的设计要着重考虑目标代码的质量问题。(</a:t>
            </a:r>
            <a:r>
              <a:rPr lang="zh-CN" altLang="en-US" sz="1200">
                <a:solidFill>
                  <a:srgbClr val="FF0000"/>
                </a:solidFill>
                <a:sym typeface="+mn-ea"/>
              </a:rPr>
              <a:t>√</a:t>
            </a:r>
            <a:r>
              <a:rPr lang="zh-CN" altLang="en-US" sz="1200">
                <a:sym typeface="+mn-ea"/>
              </a:rPr>
              <a:t>)</a:t>
            </a:r>
            <a:endParaRPr lang="zh-CN" altLang="en-US" sz="1200"/>
          </a:p>
          <a:p>
            <a:r>
              <a:rPr lang="zh-CN" altLang="en-US" sz="1200">
                <a:sym typeface="+mn-ea"/>
              </a:rPr>
              <a:t>目标代码生成时，无需考虑目标计算机的系统结构。（</a:t>
            </a:r>
            <a:r>
              <a:rPr lang="zh-CN" altLang="en-US" sz="1200">
                <a:solidFill>
                  <a:srgbClr val="FF0000"/>
                </a:solidFill>
                <a:sym typeface="+mn-ea"/>
              </a:rPr>
              <a:t>×</a:t>
            </a:r>
            <a:r>
              <a:rPr lang="zh-CN" altLang="en-US" sz="1200">
                <a:sym typeface="+mn-ea"/>
              </a:rPr>
              <a:t>）</a:t>
            </a:r>
            <a:endParaRPr lang="zh-CN" altLang="en-US" sz="1200">
              <a:sym typeface="+mn-ea"/>
            </a:endParaRPr>
          </a:p>
        </p:txBody>
      </p:sp>
      <mc:AlternateContent xmlns:mc="http://schemas.openxmlformats.org/markup-compatibility/2006" xmlns:p14="http://schemas.microsoft.com/office/powerpoint/2010/main">
        <mc:Choice Requires="p14">
          <p:contentPart r:id="rId7" p14:bwMode="auto">
            <p14:nvContentPartPr>
              <p14:cNvPr id="2" name="墨迹 1"/>
              <p14:cNvContentPartPr/>
              <p14:nvPr/>
            </p14:nvContentPartPr>
            <p14:xfrm>
              <a:off x="609600" y="4719320"/>
              <a:ext cx="1938020" cy="95250"/>
            </p14:xfrm>
          </p:contentPart>
        </mc:Choice>
        <mc:Fallback xmlns="">
          <p:pic>
            <p:nvPicPr>
              <p:cNvPr id="2" name="墨迹 1"/>
            </p:nvPicPr>
            <p:blipFill>
              <a:blip r:embed="rId8"/>
            </p:blipFill>
            <p:spPr>
              <a:xfrm>
                <a:off x="609600" y="4719320"/>
                <a:ext cx="1938020" cy="952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3" name="墨迹 2"/>
              <p14:cNvContentPartPr/>
              <p14:nvPr/>
            </p14:nvContentPartPr>
            <p14:xfrm>
              <a:off x="1409700" y="5038725"/>
              <a:ext cx="2790825" cy="61595"/>
            </p14:xfrm>
          </p:contentPart>
        </mc:Choice>
        <mc:Fallback xmlns="">
          <p:pic>
            <p:nvPicPr>
              <p:cNvPr id="3" name="墨迹 2"/>
            </p:nvPicPr>
            <p:blipFill>
              <a:blip r:embed="rId10"/>
            </p:blipFill>
            <p:spPr>
              <a:xfrm>
                <a:off x="1409700" y="5038725"/>
                <a:ext cx="2790825" cy="6159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5" name="墨迹 4"/>
              <p14:cNvContentPartPr/>
              <p14:nvPr/>
            </p14:nvContentPartPr>
            <p14:xfrm>
              <a:off x="690245" y="5357495"/>
              <a:ext cx="557530" cy="19050"/>
            </p14:xfrm>
          </p:contentPart>
        </mc:Choice>
        <mc:Fallback xmlns="">
          <p:pic>
            <p:nvPicPr>
              <p:cNvPr id="5" name="墨迹 4"/>
            </p:nvPicPr>
            <p:blipFill>
              <a:blip r:embed="rId12"/>
            </p:blipFill>
            <p:spPr>
              <a:xfrm>
                <a:off x="690245" y="5357495"/>
                <a:ext cx="557530" cy="190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6" name="墨迹 5"/>
              <p14:cNvContentPartPr/>
              <p14:nvPr/>
            </p14:nvContentPartPr>
            <p14:xfrm>
              <a:off x="10110470" y="1228725"/>
              <a:ext cx="1038225" cy="1123950"/>
            </p14:xfrm>
          </p:contentPart>
        </mc:Choice>
        <mc:Fallback xmlns="">
          <p:pic>
            <p:nvPicPr>
              <p:cNvPr id="6" name="墨迹 5"/>
            </p:nvPicPr>
            <p:blipFill>
              <a:blip r:embed="rId14"/>
            </p:blipFill>
            <p:spPr>
              <a:xfrm>
                <a:off x="10110470" y="1228725"/>
                <a:ext cx="1038225" cy="112395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7" name="墨迹 6"/>
              <p14:cNvContentPartPr/>
              <p14:nvPr/>
            </p14:nvContentPartPr>
            <p14:xfrm>
              <a:off x="1242695" y="1238250"/>
              <a:ext cx="1428750" cy="337820"/>
            </p14:xfrm>
          </p:contentPart>
        </mc:Choice>
        <mc:Fallback xmlns="">
          <p:pic>
            <p:nvPicPr>
              <p:cNvPr id="7" name="墨迹 6"/>
            </p:nvPicPr>
            <p:blipFill>
              <a:blip r:embed="rId16"/>
            </p:blipFill>
            <p:spPr>
              <a:xfrm>
                <a:off x="1242695" y="1238250"/>
                <a:ext cx="1428750" cy="3378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墨迹 11"/>
              <p14:cNvContentPartPr/>
              <p14:nvPr/>
            </p14:nvContentPartPr>
            <p14:xfrm>
              <a:off x="9639300" y="1828800"/>
              <a:ext cx="442595" cy="80645"/>
            </p14:xfrm>
          </p:contentPart>
        </mc:Choice>
        <mc:Fallback xmlns="">
          <p:pic>
            <p:nvPicPr>
              <p:cNvPr id="12" name="墨迹 11"/>
            </p:nvPicPr>
            <p:blipFill>
              <a:blip r:embed="rId18"/>
            </p:blipFill>
            <p:spPr>
              <a:xfrm>
                <a:off x="9639300" y="1828800"/>
                <a:ext cx="442595" cy="8064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 name="墨迹 12"/>
              <p14:cNvContentPartPr/>
              <p14:nvPr/>
            </p14:nvContentPartPr>
            <p14:xfrm>
              <a:off x="9777095" y="1747520"/>
              <a:ext cx="395605" cy="295275"/>
            </p14:xfrm>
          </p:contentPart>
        </mc:Choice>
        <mc:Fallback xmlns="">
          <p:pic>
            <p:nvPicPr>
              <p:cNvPr id="13" name="墨迹 12"/>
            </p:nvPicPr>
            <p:blipFill>
              <a:blip r:embed="rId20"/>
            </p:blipFill>
            <p:spPr>
              <a:xfrm>
                <a:off x="9777095" y="1747520"/>
                <a:ext cx="395605" cy="29527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4" name="墨迹 13"/>
              <p14:cNvContentPartPr/>
              <p14:nvPr/>
            </p14:nvContentPartPr>
            <p14:xfrm>
              <a:off x="3390900" y="1938020"/>
              <a:ext cx="1514475" cy="405130"/>
            </p14:xfrm>
          </p:contentPart>
        </mc:Choice>
        <mc:Fallback xmlns="">
          <p:pic>
            <p:nvPicPr>
              <p:cNvPr id="14" name="墨迹 13"/>
            </p:nvPicPr>
            <p:blipFill>
              <a:blip r:embed="rId22"/>
            </p:blipFill>
            <p:spPr>
              <a:xfrm>
                <a:off x="3390900" y="1938020"/>
                <a:ext cx="1514475" cy="40513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5" name="墨迹 14"/>
              <p14:cNvContentPartPr/>
              <p14:nvPr/>
            </p14:nvContentPartPr>
            <p14:xfrm>
              <a:off x="7762875" y="1219200"/>
              <a:ext cx="685800" cy="1299845"/>
            </p14:xfrm>
          </p:contentPart>
        </mc:Choice>
        <mc:Fallback xmlns="">
          <p:pic>
            <p:nvPicPr>
              <p:cNvPr id="15" name="墨迹 14"/>
            </p:nvPicPr>
            <p:blipFill>
              <a:blip r:embed="rId24"/>
            </p:blipFill>
            <p:spPr>
              <a:xfrm>
                <a:off x="7762875" y="1219200"/>
                <a:ext cx="685800" cy="129984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6" name="墨迹 15"/>
              <p14:cNvContentPartPr/>
              <p14:nvPr/>
            </p14:nvContentPartPr>
            <p14:xfrm>
              <a:off x="8972550" y="1842770"/>
              <a:ext cx="962025" cy="561975"/>
            </p14:xfrm>
          </p:contentPart>
        </mc:Choice>
        <mc:Fallback xmlns="">
          <p:pic>
            <p:nvPicPr>
              <p:cNvPr id="16" name="墨迹 15"/>
            </p:nvPicPr>
            <p:blipFill>
              <a:blip r:embed="rId26"/>
            </p:blipFill>
            <p:spPr>
              <a:xfrm>
                <a:off x="8972550" y="1842770"/>
                <a:ext cx="962025" cy="56197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7" name="墨迹 16"/>
              <p14:cNvContentPartPr/>
              <p14:nvPr/>
            </p14:nvContentPartPr>
            <p14:xfrm>
              <a:off x="9891395" y="1762125"/>
              <a:ext cx="157480" cy="137795"/>
            </p14:xfrm>
          </p:contentPart>
        </mc:Choice>
        <mc:Fallback xmlns="">
          <p:pic>
            <p:nvPicPr>
              <p:cNvPr id="17" name="墨迹 16"/>
            </p:nvPicPr>
            <p:blipFill>
              <a:blip r:embed="rId28"/>
            </p:blipFill>
            <p:spPr>
              <a:xfrm>
                <a:off x="9891395" y="1762125"/>
                <a:ext cx="157480" cy="13779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 name="墨迹 17"/>
              <p14:cNvContentPartPr/>
              <p14:nvPr/>
            </p14:nvContentPartPr>
            <p14:xfrm>
              <a:off x="9519920" y="2747645"/>
              <a:ext cx="238125" cy="295275"/>
            </p14:xfrm>
          </p:contentPart>
        </mc:Choice>
        <mc:Fallback xmlns="">
          <p:pic>
            <p:nvPicPr>
              <p:cNvPr id="18" name="墨迹 17"/>
            </p:nvPicPr>
            <p:blipFill>
              <a:blip r:embed="rId30"/>
            </p:blipFill>
            <p:spPr>
              <a:xfrm>
                <a:off x="9519920" y="2747645"/>
                <a:ext cx="238125" cy="29527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 name="墨迹 18"/>
              <p14:cNvContentPartPr/>
              <p14:nvPr/>
            </p14:nvContentPartPr>
            <p14:xfrm>
              <a:off x="9443720" y="2947670"/>
              <a:ext cx="104775" cy="123825"/>
            </p14:xfrm>
          </p:contentPart>
        </mc:Choice>
        <mc:Fallback xmlns="">
          <p:pic>
            <p:nvPicPr>
              <p:cNvPr id="19" name="墨迹 18"/>
            </p:nvPicPr>
            <p:blipFill>
              <a:blip r:embed="rId32"/>
            </p:blipFill>
            <p:spPr>
              <a:xfrm>
                <a:off x="9443720" y="2947670"/>
                <a:ext cx="104775" cy="12382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 name="墨迹 19"/>
              <p14:cNvContentPartPr/>
              <p14:nvPr/>
            </p14:nvContentPartPr>
            <p14:xfrm>
              <a:off x="10458450" y="3033395"/>
              <a:ext cx="523875" cy="28575"/>
            </p14:xfrm>
          </p:contentPart>
        </mc:Choice>
        <mc:Fallback xmlns="">
          <p:pic>
            <p:nvPicPr>
              <p:cNvPr id="20" name="墨迹 19"/>
            </p:nvPicPr>
            <p:blipFill>
              <a:blip r:embed="rId34"/>
            </p:blipFill>
            <p:spPr>
              <a:xfrm>
                <a:off x="10458450" y="3033395"/>
                <a:ext cx="523875" cy="2857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1" name="墨迹 20"/>
              <p14:cNvContentPartPr/>
              <p14:nvPr/>
            </p14:nvContentPartPr>
            <p14:xfrm>
              <a:off x="11224895" y="2528570"/>
              <a:ext cx="300355" cy="295275"/>
            </p14:xfrm>
          </p:contentPart>
        </mc:Choice>
        <mc:Fallback xmlns="">
          <p:pic>
            <p:nvPicPr>
              <p:cNvPr id="21" name="墨迹 20"/>
            </p:nvPicPr>
            <p:blipFill>
              <a:blip r:embed="rId36"/>
            </p:blipFill>
            <p:spPr>
              <a:xfrm>
                <a:off x="11224895" y="2528570"/>
                <a:ext cx="300355" cy="29527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2" name="墨迹 21"/>
              <p14:cNvContentPartPr/>
              <p14:nvPr/>
            </p14:nvContentPartPr>
            <p14:xfrm>
              <a:off x="5776595" y="4533900"/>
              <a:ext cx="786130" cy="9525"/>
            </p14:xfrm>
          </p:contentPart>
        </mc:Choice>
        <mc:Fallback xmlns="">
          <p:pic>
            <p:nvPicPr>
              <p:cNvPr id="22" name="墨迹 21"/>
            </p:nvPicPr>
            <p:blipFill>
              <a:blip r:embed="rId38"/>
            </p:blipFill>
            <p:spPr>
              <a:xfrm>
                <a:off x="5776595" y="4533900"/>
                <a:ext cx="786130" cy="952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3" name="墨迹 22"/>
              <p14:cNvContentPartPr/>
              <p14:nvPr/>
            </p14:nvContentPartPr>
            <p14:xfrm>
              <a:off x="11001375" y="3681095"/>
              <a:ext cx="404495" cy="47625"/>
            </p14:xfrm>
          </p:contentPart>
        </mc:Choice>
        <mc:Fallback xmlns="">
          <p:pic>
            <p:nvPicPr>
              <p:cNvPr id="23" name="墨迹 22"/>
            </p:nvPicPr>
            <p:blipFill>
              <a:blip r:embed="rId40"/>
            </p:blipFill>
            <p:spPr>
              <a:xfrm>
                <a:off x="11001375" y="3681095"/>
                <a:ext cx="404495" cy="4762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4" name="墨迹 23"/>
              <p14:cNvContentPartPr/>
              <p14:nvPr/>
            </p14:nvContentPartPr>
            <p14:xfrm>
              <a:off x="9020175" y="3648075"/>
              <a:ext cx="261620" cy="147320"/>
            </p14:xfrm>
          </p:contentPart>
        </mc:Choice>
        <mc:Fallback xmlns="">
          <p:pic>
            <p:nvPicPr>
              <p:cNvPr id="24" name="墨迹 23"/>
            </p:nvPicPr>
            <p:blipFill>
              <a:blip r:embed="rId42"/>
            </p:blipFill>
            <p:spPr>
              <a:xfrm>
                <a:off x="9020175" y="3648075"/>
                <a:ext cx="261620" cy="14732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5" name="墨迹 24"/>
              <p14:cNvContentPartPr/>
              <p14:nvPr/>
            </p14:nvContentPartPr>
            <p14:xfrm>
              <a:off x="9058275" y="3938270"/>
              <a:ext cx="219075" cy="114300"/>
            </p14:xfrm>
          </p:contentPart>
        </mc:Choice>
        <mc:Fallback xmlns="">
          <p:pic>
            <p:nvPicPr>
              <p:cNvPr id="25" name="墨迹 24"/>
            </p:nvPicPr>
            <p:blipFill>
              <a:blip r:embed="rId44"/>
            </p:blipFill>
            <p:spPr>
              <a:xfrm>
                <a:off x="9058275" y="3938270"/>
                <a:ext cx="219075" cy="11430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6" name="墨迹 25"/>
              <p14:cNvContentPartPr/>
              <p14:nvPr/>
            </p14:nvContentPartPr>
            <p14:xfrm>
              <a:off x="9005570" y="3886200"/>
              <a:ext cx="628650" cy="471170"/>
            </p14:xfrm>
          </p:contentPart>
        </mc:Choice>
        <mc:Fallback xmlns="">
          <p:pic>
            <p:nvPicPr>
              <p:cNvPr id="26" name="墨迹 25"/>
            </p:nvPicPr>
            <p:blipFill>
              <a:blip r:embed="rId46"/>
            </p:blipFill>
            <p:spPr>
              <a:xfrm>
                <a:off x="9005570" y="3886200"/>
                <a:ext cx="628650" cy="47117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7" name="墨迹 26"/>
              <p14:cNvContentPartPr/>
              <p14:nvPr/>
            </p14:nvContentPartPr>
            <p14:xfrm>
              <a:off x="9415145" y="4276725"/>
              <a:ext cx="319405" cy="360"/>
            </p14:xfrm>
          </p:contentPart>
        </mc:Choice>
        <mc:Fallback xmlns="">
          <p:pic>
            <p:nvPicPr>
              <p:cNvPr id="27" name="墨迹 26"/>
            </p:nvPicPr>
            <p:blipFill>
              <a:blip r:embed="rId48"/>
            </p:blipFill>
            <p:spPr>
              <a:xfrm>
                <a:off x="9415145" y="4276725"/>
                <a:ext cx="319405" cy="36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8" name="墨迹 27"/>
              <p14:cNvContentPartPr/>
              <p14:nvPr/>
            </p14:nvContentPartPr>
            <p14:xfrm>
              <a:off x="9015095" y="4404995"/>
              <a:ext cx="100330" cy="243205"/>
            </p14:xfrm>
          </p:contentPart>
        </mc:Choice>
        <mc:Fallback xmlns="">
          <p:pic>
            <p:nvPicPr>
              <p:cNvPr id="28" name="墨迹 27"/>
            </p:nvPicPr>
            <p:blipFill>
              <a:blip r:embed="rId50"/>
            </p:blipFill>
            <p:spPr>
              <a:xfrm>
                <a:off x="9015095" y="4404995"/>
                <a:ext cx="100330" cy="24320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9" name="墨迹 28"/>
              <p14:cNvContentPartPr/>
              <p14:nvPr/>
            </p14:nvContentPartPr>
            <p14:xfrm>
              <a:off x="8982075" y="4514850"/>
              <a:ext cx="171450" cy="166370"/>
            </p14:xfrm>
          </p:contentPart>
        </mc:Choice>
        <mc:Fallback xmlns="">
          <p:pic>
            <p:nvPicPr>
              <p:cNvPr id="29" name="墨迹 28"/>
            </p:nvPicPr>
            <p:blipFill>
              <a:blip r:embed="rId52"/>
            </p:blipFill>
            <p:spPr>
              <a:xfrm>
                <a:off x="8982075" y="4514850"/>
                <a:ext cx="171450" cy="16637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0" name="墨迹 29"/>
              <p14:cNvContentPartPr/>
              <p14:nvPr/>
            </p14:nvContentPartPr>
            <p14:xfrm>
              <a:off x="10048875" y="4624070"/>
              <a:ext cx="895350" cy="71755"/>
            </p14:xfrm>
          </p:contentPart>
        </mc:Choice>
        <mc:Fallback xmlns="">
          <p:pic>
            <p:nvPicPr>
              <p:cNvPr id="30" name="墨迹 29"/>
            </p:nvPicPr>
            <p:blipFill>
              <a:blip r:embed="rId54"/>
            </p:blipFill>
            <p:spPr>
              <a:xfrm>
                <a:off x="10048875" y="4624070"/>
                <a:ext cx="895350" cy="71755"/>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1" name="墨迹 30"/>
              <p14:cNvContentPartPr/>
              <p14:nvPr/>
            </p14:nvContentPartPr>
            <p14:xfrm>
              <a:off x="7639050" y="5128895"/>
              <a:ext cx="185420" cy="109855"/>
            </p14:xfrm>
          </p:contentPart>
        </mc:Choice>
        <mc:Fallback xmlns="">
          <p:pic>
            <p:nvPicPr>
              <p:cNvPr id="31" name="墨迹 30"/>
            </p:nvPicPr>
            <p:blipFill>
              <a:blip r:embed="rId56"/>
            </p:blipFill>
            <p:spPr>
              <a:xfrm>
                <a:off x="7639050" y="5128895"/>
                <a:ext cx="185420" cy="109855"/>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3" name="墨迹 32"/>
              <p14:cNvContentPartPr/>
              <p14:nvPr/>
            </p14:nvContentPartPr>
            <p14:xfrm>
              <a:off x="7705725" y="5324475"/>
              <a:ext cx="252095" cy="161925"/>
            </p14:xfrm>
          </p:contentPart>
        </mc:Choice>
        <mc:Fallback xmlns="">
          <p:pic>
            <p:nvPicPr>
              <p:cNvPr id="33" name="墨迹 32"/>
            </p:nvPicPr>
            <p:blipFill>
              <a:blip r:embed="rId58"/>
            </p:blipFill>
            <p:spPr>
              <a:xfrm>
                <a:off x="7705725" y="5324475"/>
                <a:ext cx="252095" cy="16192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4" name="墨迹 33"/>
              <p14:cNvContentPartPr/>
              <p14:nvPr/>
            </p14:nvContentPartPr>
            <p14:xfrm>
              <a:off x="7700645" y="5534025"/>
              <a:ext cx="142875" cy="142875"/>
            </p14:xfrm>
          </p:contentPart>
        </mc:Choice>
        <mc:Fallback xmlns="">
          <p:pic>
            <p:nvPicPr>
              <p:cNvPr id="34" name="墨迹 33"/>
            </p:nvPicPr>
            <p:blipFill>
              <a:blip r:embed="rId60"/>
            </p:blipFill>
            <p:spPr>
              <a:xfrm>
                <a:off x="7700645" y="5534025"/>
                <a:ext cx="142875" cy="142875"/>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5" name="墨迹 34"/>
              <p14:cNvContentPartPr/>
              <p14:nvPr/>
            </p14:nvContentPartPr>
            <p14:xfrm>
              <a:off x="7719695" y="5538470"/>
              <a:ext cx="195580" cy="180975"/>
            </p14:xfrm>
          </p:contentPart>
        </mc:Choice>
        <mc:Fallback xmlns="">
          <p:pic>
            <p:nvPicPr>
              <p:cNvPr id="35" name="墨迹 34"/>
            </p:nvPicPr>
            <p:blipFill>
              <a:blip r:embed="rId62"/>
            </p:blipFill>
            <p:spPr>
              <a:xfrm>
                <a:off x="7719695" y="5538470"/>
                <a:ext cx="195580" cy="180975"/>
              </a:xfrm>
              <a:prstGeom prst="rect"/>
            </p:spPr>
          </p:pic>
        </mc:Fallback>
      </mc:AlternateContent>
    </p:spTree>
    <p:custDataLst>
      <p:tags r:id="rId63"/>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2" name="矩形 31"/>
          <p:cNvSpPr/>
          <p:nvPr>
            <p:custDataLst>
              <p:tags r:id="rId1"/>
            </p:custDataLst>
          </p:nvPr>
        </p:nvSpPr>
        <p:spPr>
          <a:xfrm>
            <a:off x="687363" y="225699"/>
            <a:ext cx="1887220" cy="398780"/>
          </a:xfrm>
          <a:prstGeom prst="rect">
            <a:avLst/>
          </a:prstGeom>
        </p:spPr>
        <p:txBody>
          <a:bodyPr wrap="none">
            <a:spAutoFit/>
          </a:bodyPr>
          <a:p>
            <a:pPr lvl="0">
              <a:spcBef>
                <a:spcPct val="30000"/>
              </a:spcBef>
            </a:pPr>
            <a:r>
              <a:rPr lang="en-US" sz="2000" b="1" dirty="0">
                <a:latin typeface="华文楷体" panose="02010600040101010101" pitchFamily="2" charset="-122"/>
                <a:ea typeface="华文楷体" panose="02010600040101010101" pitchFamily="2" charset="-122"/>
              </a:rPr>
              <a:t>7.</a:t>
            </a:r>
            <a:r>
              <a:rPr lang="zh-CN" altLang="en-US" sz="2000" b="1" dirty="0">
                <a:latin typeface="华文楷体" panose="02010600040101010101" pitchFamily="2" charset="-122"/>
                <a:ea typeface="华文楷体" panose="02010600040101010101" pitchFamily="2" charset="-122"/>
              </a:rPr>
              <a:t>运行存储分配</a:t>
            </a:r>
            <a:endParaRPr lang="zh-CN" altLang="en-US" sz="2000" b="1"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custDataLst>
              <p:tags r:id="rId2"/>
            </p:custDataLst>
          </p:nvPr>
        </p:nvPicPr>
        <p:blipFill>
          <a:blip r:embed="rId3">
            <a:extLst>
              <a:ext uri="{28A0092B-C50C-407E-A947-70E740481C1C}">
                <a14:useLocalDpi xmlns:a14="http://schemas.microsoft.com/office/drawing/2010/main" val="0"/>
              </a:ext>
            </a:extLst>
          </a:blip>
          <a:srcRect t="328" b="1640"/>
          <a:stretch>
            <a:fillRect/>
          </a:stretch>
        </p:blipFill>
        <p:spPr>
          <a:xfrm>
            <a:off x="8081020" y="928369"/>
            <a:ext cx="2221826" cy="5117606"/>
          </a:xfrm>
          <a:prstGeom prst="rect">
            <a:avLst/>
          </a:prstGeom>
        </p:spPr>
      </p:pic>
      <p:sp>
        <p:nvSpPr>
          <p:cNvPr id="8" name="矩形 7"/>
          <p:cNvSpPr/>
          <p:nvPr>
            <p:custDataLst>
              <p:tags r:id="rId4"/>
            </p:custDataLst>
          </p:nvPr>
        </p:nvSpPr>
        <p:spPr>
          <a:xfrm>
            <a:off x="8209573" y="373654"/>
            <a:ext cx="1965325" cy="398780"/>
          </a:xfrm>
          <a:prstGeom prst="rect">
            <a:avLst/>
          </a:prstGeom>
        </p:spPr>
        <p:txBody>
          <a:bodyPr wrap="none">
            <a:spAutoFit/>
          </a:bodyPr>
          <a:p>
            <a:pPr lvl="0">
              <a:spcBef>
                <a:spcPct val="30000"/>
              </a:spcBef>
            </a:pPr>
            <a:r>
              <a:rPr lang="zh-CN" altLang="en-US" sz="2000" b="1" dirty="0">
                <a:latin typeface="华文楷体" panose="02010600040101010101" pitchFamily="2" charset="-122"/>
                <a:ea typeface="华文楷体" panose="02010600040101010101" pitchFamily="2" charset="-122"/>
              </a:rPr>
              <a:t>编译系统的结构</a:t>
            </a:r>
            <a:endParaRPr lang="en-US" altLang="zh-CN" sz="2000" b="1" dirty="0">
              <a:latin typeface="华文楷体" panose="02010600040101010101" pitchFamily="2" charset="-122"/>
              <a:ea typeface="华文楷体" panose="02010600040101010101" pitchFamily="2" charset="-122"/>
            </a:endParaRPr>
          </a:p>
        </p:txBody>
      </p:sp>
      <p:sp>
        <p:nvSpPr>
          <p:cNvPr id="4" name="右大括号 3"/>
          <p:cNvSpPr/>
          <p:nvPr/>
        </p:nvSpPr>
        <p:spPr>
          <a:xfrm>
            <a:off x="10302875" y="979170"/>
            <a:ext cx="661670" cy="1475740"/>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p>
            <a:pPr algn="ctr"/>
            <a:endParaRPr lang="zh-CN" altLang="en-US"/>
          </a:p>
        </p:txBody>
      </p:sp>
      <p:sp>
        <p:nvSpPr>
          <p:cNvPr id="11" name="矩形 10"/>
          <p:cNvSpPr/>
          <p:nvPr>
            <p:custDataLst>
              <p:tags r:id="rId5"/>
            </p:custDataLst>
          </p:nvPr>
        </p:nvSpPr>
        <p:spPr>
          <a:xfrm>
            <a:off x="11149623" y="1510304"/>
            <a:ext cx="946785" cy="398780"/>
          </a:xfrm>
          <a:prstGeom prst="rect">
            <a:avLst/>
          </a:prstGeom>
        </p:spPr>
        <p:txBody>
          <a:bodyPr wrap="none">
            <a:spAutoFit/>
          </a:bodyPr>
          <a:p>
            <a:pPr lvl="0">
              <a:spcBef>
                <a:spcPct val="30000"/>
              </a:spcBef>
            </a:pPr>
            <a:r>
              <a:rPr lang="zh-CN" altLang="en-US" sz="2000" b="1" dirty="0">
                <a:latin typeface="华文楷体" panose="02010600040101010101" pitchFamily="2" charset="-122"/>
                <a:ea typeface="华文楷体" panose="02010600040101010101" pitchFamily="2" charset="-122"/>
              </a:rPr>
              <a:t>第一回</a:t>
            </a:r>
            <a:endParaRPr lang="en-US" altLang="zh-CN" sz="2000" b="1" dirty="0">
              <a:latin typeface="华文楷体" panose="02010600040101010101" pitchFamily="2" charset="-122"/>
              <a:ea typeface="华文楷体" panose="02010600040101010101" pitchFamily="2" charset="-122"/>
            </a:endParaRPr>
          </a:p>
        </p:txBody>
      </p:sp>
      <p:sp>
        <p:nvSpPr>
          <p:cNvPr id="12" name="矩形 11"/>
          <p:cNvSpPr/>
          <p:nvPr>
            <p:custDataLst>
              <p:tags r:id="rId6"/>
            </p:custDataLst>
          </p:nvPr>
        </p:nvSpPr>
        <p:spPr>
          <a:xfrm>
            <a:off x="11212488" y="4634504"/>
            <a:ext cx="946785" cy="398780"/>
          </a:xfrm>
          <a:prstGeom prst="rect">
            <a:avLst/>
          </a:prstGeom>
        </p:spPr>
        <p:txBody>
          <a:bodyPr wrap="none">
            <a:spAutoFit/>
          </a:bodyPr>
          <a:p>
            <a:pPr lvl="0">
              <a:spcBef>
                <a:spcPct val="30000"/>
              </a:spcBef>
            </a:pPr>
            <a:r>
              <a:rPr lang="zh-CN" altLang="en-US" sz="2000" b="1" dirty="0">
                <a:latin typeface="华文楷体" panose="02010600040101010101" pitchFamily="2" charset="-122"/>
                <a:ea typeface="华文楷体" panose="02010600040101010101" pitchFamily="2" charset="-122"/>
              </a:rPr>
              <a:t>第三回</a:t>
            </a:r>
            <a:endParaRPr lang="en-US" altLang="zh-CN" sz="2000" b="1" dirty="0">
              <a:latin typeface="华文楷体" panose="02010600040101010101" pitchFamily="2" charset="-122"/>
              <a:ea typeface="华文楷体" panose="02010600040101010101" pitchFamily="2" charset="-122"/>
            </a:endParaRPr>
          </a:p>
        </p:txBody>
      </p:sp>
      <p:sp>
        <p:nvSpPr>
          <p:cNvPr id="27" name="右大括号 26"/>
          <p:cNvSpPr/>
          <p:nvPr>
            <p:custDataLst>
              <p:tags r:id="rId7"/>
            </p:custDataLst>
          </p:nvPr>
        </p:nvSpPr>
        <p:spPr>
          <a:xfrm>
            <a:off x="10363835" y="2454910"/>
            <a:ext cx="661670" cy="1475740"/>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p>
            <a:pPr algn="ctr"/>
            <a:endParaRPr lang="zh-CN" altLang="en-US"/>
          </a:p>
        </p:txBody>
      </p:sp>
      <p:sp>
        <p:nvSpPr>
          <p:cNvPr id="29" name="矩形 28"/>
          <p:cNvSpPr/>
          <p:nvPr>
            <p:custDataLst>
              <p:tags r:id="rId8"/>
            </p:custDataLst>
          </p:nvPr>
        </p:nvSpPr>
        <p:spPr>
          <a:xfrm>
            <a:off x="11149623" y="2935244"/>
            <a:ext cx="946785" cy="398780"/>
          </a:xfrm>
          <a:prstGeom prst="rect">
            <a:avLst/>
          </a:prstGeom>
        </p:spPr>
        <p:txBody>
          <a:bodyPr wrap="none">
            <a:spAutoFit/>
          </a:bodyPr>
          <a:p>
            <a:pPr lvl="0">
              <a:spcBef>
                <a:spcPct val="30000"/>
              </a:spcBef>
            </a:pPr>
            <a:r>
              <a:rPr lang="zh-CN" altLang="en-US" sz="2000" b="1" dirty="0">
                <a:latin typeface="华文楷体" panose="02010600040101010101" pitchFamily="2" charset="-122"/>
                <a:ea typeface="华文楷体" panose="02010600040101010101" pitchFamily="2" charset="-122"/>
              </a:rPr>
              <a:t>第</a:t>
            </a:r>
            <a:r>
              <a:rPr lang="zh-CN" altLang="en-US" sz="2000" b="1" dirty="0">
                <a:latin typeface="华文楷体" panose="02010600040101010101" pitchFamily="2" charset="-122"/>
                <a:ea typeface="华文楷体" panose="02010600040101010101" pitchFamily="2" charset="-122"/>
              </a:rPr>
              <a:t>二回</a:t>
            </a:r>
            <a:endParaRPr lang="en-US" altLang="zh-CN" sz="2000" b="1" dirty="0">
              <a:latin typeface="华文楷体" panose="02010600040101010101" pitchFamily="2" charset="-122"/>
              <a:ea typeface="华文楷体" panose="02010600040101010101" pitchFamily="2" charset="-122"/>
            </a:endParaRPr>
          </a:p>
        </p:txBody>
      </p:sp>
      <p:sp>
        <p:nvSpPr>
          <p:cNvPr id="30" name="右大括号 29"/>
          <p:cNvSpPr/>
          <p:nvPr>
            <p:custDataLst>
              <p:tags r:id="rId9"/>
            </p:custDataLst>
          </p:nvPr>
        </p:nvSpPr>
        <p:spPr>
          <a:xfrm>
            <a:off x="10649585" y="2454910"/>
            <a:ext cx="661670" cy="3331210"/>
          </a:xfrm>
          <a:prstGeom prst="rightBrace">
            <a:avLst>
              <a:gd name="adj1" fmla="val 5758"/>
              <a:gd name="adj2" fmla="val 50000"/>
            </a:avLst>
          </a:prstGeom>
        </p:spPr>
        <p:style>
          <a:lnRef idx="3">
            <a:schemeClr val="accent6"/>
          </a:lnRef>
          <a:fillRef idx="0">
            <a:schemeClr val="accent6"/>
          </a:fillRef>
          <a:effectRef idx="2">
            <a:schemeClr val="accent6"/>
          </a:effectRef>
          <a:fontRef idx="minor">
            <a:schemeClr val="tx1"/>
          </a:fontRef>
        </p:style>
        <p:txBody>
          <a:bodyPr rtlCol="0" anchor="ctr"/>
          <a:p>
            <a:pPr algn="ctr"/>
            <a:endParaRPr lang="zh-CN" altLang="en-US"/>
          </a:p>
        </p:txBody>
      </p:sp>
      <p:sp>
        <p:nvSpPr>
          <p:cNvPr id="6" name="矩形 5"/>
          <p:cNvSpPr/>
          <p:nvPr>
            <p:custDataLst>
              <p:tags r:id="rId10"/>
            </p:custDataLst>
          </p:nvPr>
        </p:nvSpPr>
        <p:spPr>
          <a:xfrm>
            <a:off x="687363" y="497479"/>
            <a:ext cx="1497965" cy="398780"/>
          </a:xfrm>
          <a:prstGeom prst="rect">
            <a:avLst/>
          </a:prstGeom>
        </p:spPr>
        <p:txBody>
          <a:bodyPr wrap="none">
            <a:spAutoFit/>
          </a:bodyPr>
          <a:p>
            <a:pPr lvl="0">
              <a:spcBef>
                <a:spcPct val="30000"/>
              </a:spcBef>
            </a:pPr>
            <a:r>
              <a:rPr lang="en-US" sz="2000" b="1" dirty="0">
                <a:latin typeface="华文楷体" panose="02010600040101010101" pitchFamily="2" charset="-122"/>
                <a:ea typeface="华文楷体" panose="02010600040101010101" pitchFamily="2" charset="-122"/>
              </a:rPr>
              <a:t>7.1</a:t>
            </a:r>
            <a:r>
              <a:rPr lang="zh-CN" altLang="en-US" sz="2000" b="1" dirty="0">
                <a:latin typeface="华文楷体" panose="02010600040101010101" pitchFamily="2" charset="-122"/>
                <a:ea typeface="华文楷体" panose="02010600040101010101" pitchFamily="2" charset="-122"/>
              </a:rPr>
              <a:t>存储组织</a:t>
            </a:r>
            <a:endParaRPr lang="zh-CN" altLang="en-US" sz="2000" b="1" dirty="0">
              <a:latin typeface="华文楷体" panose="02010600040101010101" pitchFamily="2" charset="-122"/>
              <a:ea typeface="华文楷体" panose="02010600040101010101" pitchFamily="2" charset="-122"/>
            </a:endParaRPr>
          </a:p>
        </p:txBody>
      </p:sp>
      <p:sp>
        <p:nvSpPr>
          <p:cNvPr id="13" name="矩形 12"/>
          <p:cNvSpPr/>
          <p:nvPr>
            <p:custDataLst>
              <p:tags r:id="rId11"/>
            </p:custDataLst>
          </p:nvPr>
        </p:nvSpPr>
        <p:spPr>
          <a:xfrm>
            <a:off x="118745" y="829945"/>
            <a:ext cx="5645785" cy="3338830"/>
          </a:xfrm>
          <a:prstGeom prst="rect">
            <a:avLst/>
          </a:prstGeom>
        </p:spPr>
        <p:txBody>
          <a:bodyPr wrap="square">
            <a:noAutofit/>
          </a:bodyPr>
          <a:p>
            <a:pPr indent="0" algn="l" fontAlgn="auto">
              <a:lnSpc>
                <a:spcPct val="100000"/>
              </a:lnSpc>
              <a:buClrTx/>
              <a:buNone/>
              <a:defRPr/>
            </a:pPr>
            <a:r>
              <a:rPr lang="zh-CN" altLang="en-US" b="1" dirty="0">
                <a:latin typeface="华文楷体" panose="02010600040101010101" pitchFamily="2" charset="-122"/>
                <a:ea typeface="华文楷体" panose="02010600040101010101" pitchFamily="2" charset="-122"/>
                <a:sym typeface="+mn-ea"/>
              </a:rPr>
              <a:t>一个目标程序运行所需的存储空间主要包括：</a:t>
            </a:r>
            <a:r>
              <a:rPr lang="zh-CN" altLang="en-US" b="1" dirty="0">
                <a:solidFill>
                  <a:srgbClr val="FF0000"/>
                </a:solidFill>
                <a:latin typeface="华文楷体" panose="02010600040101010101" pitchFamily="2" charset="-122"/>
                <a:ea typeface="华文楷体" panose="02010600040101010101" pitchFamily="2" charset="-122"/>
                <a:sym typeface="+mn-ea"/>
              </a:rPr>
              <a:t>代码区</a:t>
            </a:r>
            <a:r>
              <a:rPr lang="en-US" altLang="zh-CN" b="1" dirty="0">
                <a:latin typeface="华文楷体" panose="02010600040101010101" pitchFamily="2" charset="-122"/>
                <a:ea typeface="华文楷体" panose="02010600040101010101" pitchFamily="2" charset="-122"/>
                <a:sym typeface="+mn-ea"/>
              </a:rPr>
              <a:t>+</a:t>
            </a:r>
            <a:r>
              <a:rPr lang="zh-CN" altLang="en-US" b="1" dirty="0">
                <a:solidFill>
                  <a:srgbClr val="FF0000"/>
                </a:solidFill>
                <a:latin typeface="华文楷体" panose="02010600040101010101" pitchFamily="2" charset="-122"/>
                <a:ea typeface="华文楷体" panose="02010600040101010101" pitchFamily="2" charset="-122"/>
                <a:sym typeface="+mn-ea"/>
              </a:rPr>
              <a:t>数据区</a:t>
            </a:r>
            <a:endParaRPr lang="zh-CN" altLang="en-US" b="1" dirty="0">
              <a:latin typeface="华文楷体" panose="02010600040101010101" pitchFamily="2" charset="-122"/>
              <a:ea typeface="华文楷体" panose="02010600040101010101" pitchFamily="2" charset="-122"/>
              <a:sym typeface="+mn-ea"/>
            </a:endParaRPr>
          </a:p>
          <a:p>
            <a:pPr indent="0" algn="l" fontAlgn="auto">
              <a:lnSpc>
                <a:spcPct val="100000"/>
              </a:lnSpc>
              <a:buClrTx/>
              <a:buNone/>
              <a:defRPr/>
            </a:pPr>
            <a:r>
              <a:rPr lang="zh-CN" altLang="en-US" b="1" dirty="0">
                <a:latin typeface="华文楷体" panose="02010600040101010101" pitchFamily="2" charset="-122"/>
                <a:ea typeface="华文楷体" panose="02010600040101010101" pitchFamily="2" charset="-122"/>
                <a:sym typeface="+mn-ea"/>
              </a:rPr>
              <a:t>存储分配策略：</a:t>
            </a:r>
            <a:r>
              <a:rPr lang="zh-CN" altLang="en-US" b="1" dirty="0">
                <a:solidFill>
                  <a:srgbClr val="FF0000"/>
                </a:solidFill>
                <a:latin typeface="华文楷体" panose="02010600040101010101" pitchFamily="2" charset="-122"/>
                <a:ea typeface="华文楷体" panose="02010600040101010101" pitchFamily="2" charset="-122"/>
                <a:sym typeface="+mn-ea"/>
              </a:rPr>
              <a:t>静</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态存</a:t>
            </a:r>
            <a:r>
              <a:rPr lang="zh-CN" altLang="en-US" b="1" dirty="0">
                <a:solidFill>
                  <a:srgbClr val="FF0000"/>
                </a:solidFill>
                <a:latin typeface="华文楷体" panose="02010600040101010101" pitchFamily="2" charset="-122"/>
                <a:ea typeface="华文楷体" panose="02010600040101010101" pitchFamily="2" charset="-122"/>
                <a:sym typeface="+mn-ea"/>
              </a:rPr>
              <a:t>储策略</a:t>
            </a:r>
            <a:r>
              <a:rPr lang="zh-CN" altLang="en-US" b="1" dirty="0">
                <a:latin typeface="华文楷体" panose="02010600040101010101" pitchFamily="2" charset="-122"/>
                <a:ea typeface="华文楷体" panose="02010600040101010101" pitchFamily="2" charset="-122"/>
                <a:sym typeface="+mn-ea"/>
              </a:rPr>
              <a:t>+</a:t>
            </a:r>
            <a:r>
              <a:rPr lang="zh-CN" altLang="en-US" b="1" dirty="0">
                <a:solidFill>
                  <a:srgbClr val="FF0000"/>
                </a:solidFill>
                <a:latin typeface="华文楷体" panose="02010600040101010101" pitchFamily="2" charset="-122"/>
                <a:ea typeface="华文楷体" panose="02010600040101010101" pitchFamily="2" charset="-122"/>
                <a:sym typeface="+mn-ea"/>
              </a:rPr>
              <a:t>动态存储策略</a:t>
            </a:r>
            <a:r>
              <a:rPr lang="zh-CN" altLang="en-US" b="1" dirty="0">
                <a:solidFill>
                  <a:schemeClr val="tx1"/>
                </a:solidFill>
                <a:latin typeface="华文楷体" panose="02010600040101010101" pitchFamily="2" charset="-122"/>
                <a:ea typeface="华文楷体" panose="02010600040101010101" pitchFamily="2" charset="-122"/>
                <a:sym typeface="+mn-ea"/>
              </a:rPr>
              <a:t>（</a:t>
            </a:r>
            <a:r>
              <a:rPr lang="zh-CN" altLang="en-US" b="1" dirty="0">
                <a:latin typeface="华文楷体" panose="02010600040101010101" pitchFamily="2" charset="-122"/>
                <a:ea typeface="华文楷体" panose="02010600040101010101" pitchFamily="2" charset="-122"/>
                <a:sym typeface="+mn-ea"/>
              </a:rPr>
              <a:t>栈式存储分配</a:t>
            </a:r>
            <a:r>
              <a:rPr lang="en-US" altLang="zh-CN" b="1" dirty="0">
                <a:latin typeface="华文楷体" panose="02010600040101010101" pitchFamily="2" charset="-122"/>
                <a:ea typeface="华文楷体" panose="02010600040101010101" pitchFamily="2" charset="-122"/>
                <a:sym typeface="+mn-ea"/>
              </a:rPr>
              <a:t> or </a:t>
            </a:r>
            <a:r>
              <a:rPr lang="zh-CN" altLang="en-US" b="1" dirty="0">
                <a:latin typeface="华文楷体" panose="02010600040101010101" pitchFamily="2" charset="-122"/>
                <a:ea typeface="华文楷体" panose="02010600040101010101" pitchFamily="2" charset="-122"/>
                <a:sym typeface="+mn-ea"/>
              </a:rPr>
              <a:t>堆式存储分配</a:t>
            </a:r>
            <a:r>
              <a:rPr lang="zh-CN" altLang="en-US" b="1" dirty="0">
                <a:solidFill>
                  <a:schemeClr val="tx1"/>
                </a:solidFill>
                <a:latin typeface="华文楷体" panose="02010600040101010101" pitchFamily="2" charset="-122"/>
                <a:ea typeface="华文楷体" panose="02010600040101010101" pitchFamily="2" charset="-122"/>
                <a:sym typeface="+mn-ea"/>
              </a:rPr>
              <a:t>）</a:t>
            </a:r>
            <a:endParaRPr lang="zh-CN" altLang="en-US" b="1" dirty="0">
              <a:solidFill>
                <a:srgbClr val="FF0000"/>
              </a:solidFill>
              <a:latin typeface="华文楷体" panose="02010600040101010101" pitchFamily="2" charset="-122"/>
              <a:ea typeface="华文楷体" panose="02010600040101010101" pitchFamily="2" charset="-122"/>
              <a:sym typeface="+mn-ea"/>
            </a:endParaRPr>
          </a:p>
          <a:p>
            <a:pPr indent="0" algn="l" fontAlgn="auto">
              <a:lnSpc>
                <a:spcPct val="100000"/>
              </a:lnSpc>
              <a:buClrTx/>
              <a:buNone/>
              <a:defRPr/>
            </a:pPr>
            <a:r>
              <a:rPr lang="en-US" altLang="zh-CN"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 </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静态存</a:t>
            </a:r>
            <a:r>
              <a:rPr lang="zh-CN" altLang="en-US" b="1" dirty="0">
                <a:solidFill>
                  <a:srgbClr val="FF0000"/>
                </a:solidFill>
                <a:latin typeface="华文楷体" panose="02010600040101010101" pitchFamily="2" charset="-122"/>
                <a:ea typeface="华文楷体" panose="02010600040101010101" pitchFamily="2" charset="-122"/>
                <a:sym typeface="+mn-ea"/>
              </a:rPr>
              <a:t>储策略</a:t>
            </a:r>
            <a:r>
              <a:rPr lang="zh-CN" altLang="en-US" b="1" dirty="0">
                <a:latin typeface="华文楷体" panose="02010600040101010101" pitchFamily="2" charset="-122"/>
                <a:ea typeface="华文楷体" panose="02010600040101010101" pitchFamily="2" charset="-122"/>
                <a:sym typeface="+mn-ea"/>
              </a:rPr>
              <a:t>：</a:t>
            </a:r>
            <a:r>
              <a:rPr lang="zh-CN" altLang="en-US" b="1" dirty="0">
                <a:latin typeface="华文楷体" panose="02010600040101010101" pitchFamily="2" charset="-122"/>
                <a:ea typeface="华文楷体" panose="02010600040101010101" pitchFamily="2" charset="-122"/>
                <a:sym typeface="+mn-ea"/>
              </a:rPr>
              <a:t>对于在</a:t>
            </a:r>
            <a:r>
              <a:rPr lang="zh-CN" altLang="en-US" b="1" dirty="0">
                <a:solidFill>
                  <a:srgbClr val="FF0000"/>
                </a:solidFill>
                <a:latin typeface="华文楷体" panose="02010600040101010101" pitchFamily="2" charset="-122"/>
                <a:ea typeface="华文楷体" panose="02010600040101010101" pitchFamily="2" charset="-122"/>
                <a:sym typeface="+mn-ea"/>
              </a:rPr>
              <a:t>编译时刻</a:t>
            </a:r>
            <a:r>
              <a:rPr lang="zh-CN" altLang="en-US" b="1" dirty="0">
                <a:latin typeface="华文楷体" panose="02010600040101010101" pitchFamily="2" charset="-122"/>
                <a:ea typeface="华文楷体" panose="02010600040101010101" pitchFamily="2" charset="-122"/>
                <a:sym typeface="+mn-ea"/>
              </a:rPr>
              <a:t>就可以确定大小的数据对象，可以在编译时刻就为它们分配存储空间</a:t>
            </a:r>
            <a:endParaRPr lang="zh-CN" altLang="en-US" b="1" dirty="0">
              <a:latin typeface="华文楷体" panose="02010600040101010101" pitchFamily="2" charset="-122"/>
              <a:ea typeface="华文楷体" panose="02010600040101010101" pitchFamily="2" charset="-122"/>
              <a:sym typeface="+mn-ea"/>
            </a:endParaRPr>
          </a:p>
          <a:p>
            <a:pPr indent="0" algn="l" fontAlgn="auto">
              <a:lnSpc>
                <a:spcPct val="100000"/>
              </a:lnSpc>
              <a:buClrTx/>
              <a:buNone/>
              <a:defRPr/>
            </a:pPr>
            <a:r>
              <a:rPr lang="en-US" altLang="zh-CN" b="1" dirty="0">
                <a:solidFill>
                  <a:srgbClr val="FF0000"/>
                </a:solidFill>
                <a:latin typeface="华文楷体" panose="02010600040101010101" pitchFamily="2" charset="-122"/>
                <a:ea typeface="华文楷体" panose="02010600040101010101" pitchFamily="2" charset="-122"/>
                <a:sym typeface="+mn-ea"/>
              </a:rPr>
              <a:t> </a:t>
            </a:r>
            <a:r>
              <a:rPr lang="zh-CN" altLang="en-US" b="1" dirty="0">
                <a:solidFill>
                  <a:srgbClr val="FF0000"/>
                </a:solidFill>
                <a:latin typeface="华文楷体" panose="02010600040101010101" pitchFamily="2" charset="-122"/>
                <a:ea typeface="华文楷体" panose="02010600040101010101" pitchFamily="2" charset="-122"/>
                <a:sym typeface="+mn-ea"/>
              </a:rPr>
              <a:t>动态存储策略</a:t>
            </a:r>
            <a:r>
              <a:rPr lang="zh-CN" altLang="en-US" b="1" dirty="0">
                <a:latin typeface="华文楷体" panose="02010600040101010101" pitchFamily="2" charset="-122"/>
                <a:ea typeface="华文楷体" panose="02010600040101010101" pitchFamily="2" charset="-122"/>
                <a:sym typeface="+mn-ea"/>
              </a:rPr>
              <a:t>：</a:t>
            </a:r>
            <a:r>
              <a:rPr lang="zh-CN" altLang="en-US" b="1" dirty="0">
                <a:latin typeface="华文楷体" panose="02010600040101010101" pitchFamily="2" charset="-122"/>
                <a:ea typeface="华文楷体" panose="02010600040101010101" pitchFamily="2" charset="-122"/>
                <a:sym typeface="+mn-ea"/>
              </a:rPr>
              <a:t>在编译时仅产生各种必要的信息，而在</a:t>
            </a:r>
            <a:r>
              <a:rPr lang="zh-CN" altLang="en-US" b="1" dirty="0">
                <a:solidFill>
                  <a:srgbClr val="FF0000"/>
                </a:solidFill>
                <a:latin typeface="华文楷体" panose="02010600040101010101" pitchFamily="2" charset="-122"/>
                <a:ea typeface="华文楷体" panose="02010600040101010101" pitchFamily="2" charset="-122"/>
                <a:sym typeface="+mn-ea"/>
              </a:rPr>
              <a:t>运行时刻</a:t>
            </a:r>
            <a:r>
              <a:rPr lang="zh-CN" altLang="en-US" b="1" dirty="0">
                <a:latin typeface="华文楷体" panose="02010600040101010101" pitchFamily="2" charset="-122"/>
                <a:ea typeface="华文楷体" panose="02010600040101010101" pitchFamily="2" charset="-122"/>
                <a:sym typeface="+mn-ea"/>
              </a:rPr>
              <a:t>，再动态地分配数据对象的存储空间</a:t>
            </a:r>
            <a:endParaRPr lang="zh-CN" altLang="en-US" b="1" dirty="0">
              <a:solidFill>
                <a:schemeClr val="tx1"/>
              </a:solidFill>
              <a:latin typeface="华文楷体" panose="02010600040101010101" pitchFamily="2" charset="-122"/>
              <a:ea typeface="华文楷体" panose="02010600040101010101" pitchFamily="2" charset="-122"/>
            </a:endParaRPr>
          </a:p>
          <a:p>
            <a:pPr marL="0" lvl="2" indent="0" algn="l" fontAlgn="auto">
              <a:lnSpc>
                <a:spcPct val="100000"/>
              </a:lnSpc>
              <a:buClrTx/>
              <a:buNone/>
              <a:defRPr/>
            </a:pPr>
            <a:r>
              <a:rPr lang="en-US" altLang="zh-CN" b="1" dirty="0">
                <a:latin typeface="华文楷体" panose="02010600040101010101" pitchFamily="2" charset="-122"/>
                <a:ea typeface="华文楷体" panose="02010600040101010101" pitchFamily="2" charset="-122"/>
                <a:sym typeface="+mn-ea"/>
              </a:rPr>
              <a:t> </a:t>
            </a:r>
            <a:r>
              <a:rPr lang="zh-CN" altLang="en-US" b="1" dirty="0">
                <a:latin typeface="华文楷体" panose="02010600040101010101" pitchFamily="2" charset="-122"/>
                <a:ea typeface="华文楷体" panose="02010600040101010101" pitchFamily="2" charset="-122"/>
                <a:sym typeface="+mn-ea"/>
              </a:rPr>
              <a:t>栈式存储分配</a:t>
            </a:r>
            <a:r>
              <a:rPr lang="en-US" altLang="zh-CN" b="1" dirty="0">
                <a:latin typeface="华文楷体" panose="02010600040101010101" pitchFamily="2" charset="-122"/>
                <a:ea typeface="华文楷体" panose="02010600040101010101" pitchFamily="2" charset="-122"/>
                <a:sym typeface="+mn-ea"/>
              </a:rPr>
              <a:t> or </a:t>
            </a:r>
            <a:r>
              <a:rPr lang="zh-CN" altLang="en-US" b="1" dirty="0">
                <a:latin typeface="华文楷体" panose="02010600040101010101" pitchFamily="2" charset="-122"/>
                <a:ea typeface="华文楷体" panose="02010600040101010101" pitchFamily="2" charset="-122"/>
                <a:sym typeface="+mn-ea"/>
              </a:rPr>
              <a:t>堆式存储分配</a:t>
            </a:r>
            <a:endParaRPr lang="zh-CN" altLang="en-US" b="1" dirty="0">
              <a:latin typeface="华文楷体" panose="02010600040101010101" pitchFamily="2" charset="-122"/>
              <a:ea typeface="华文楷体" panose="02010600040101010101" pitchFamily="2" charset="-122"/>
              <a:sym typeface="+mn-ea"/>
            </a:endParaRPr>
          </a:p>
          <a:p>
            <a:pPr indent="0" algn="l" fontAlgn="auto">
              <a:lnSpc>
                <a:spcPct val="100000"/>
              </a:lnSpc>
              <a:buClrTx/>
              <a:buNone/>
              <a:defRPr/>
            </a:pPr>
            <a:r>
              <a:rPr lang="en-US" altLang="zh-CN" b="1" dirty="0">
                <a:latin typeface="华文楷体" panose="02010600040101010101" pitchFamily="2" charset="-122"/>
                <a:ea typeface="华文楷体" panose="02010600040101010101" pitchFamily="2" charset="-122"/>
                <a:sym typeface="+mn-ea"/>
              </a:rPr>
              <a:t>    </a:t>
            </a:r>
            <a:r>
              <a:rPr lang="zh-CN" altLang="en-US" b="1" dirty="0">
                <a:latin typeface="华文楷体" panose="02010600040101010101" pitchFamily="2" charset="-122"/>
                <a:ea typeface="华文楷体" panose="02010600040101010101" pitchFamily="2" charset="-122"/>
                <a:sym typeface="+mn-ea"/>
              </a:rPr>
              <a:t>静态和动态分别对应</a:t>
            </a:r>
            <a:r>
              <a:rPr lang="zh-CN" altLang="en-US" b="1" dirty="0">
                <a:solidFill>
                  <a:srgbClr val="FF0000"/>
                </a:solidFill>
                <a:latin typeface="华文楷体" panose="02010600040101010101" pitchFamily="2" charset="-122"/>
                <a:ea typeface="华文楷体" panose="02010600040101010101" pitchFamily="2" charset="-122"/>
                <a:sym typeface="+mn-ea"/>
              </a:rPr>
              <a:t>编译时刻</a:t>
            </a:r>
            <a:r>
              <a:rPr lang="zh-CN" altLang="en-US" b="1" dirty="0">
                <a:latin typeface="华文楷体" panose="02010600040101010101" pitchFamily="2" charset="-122"/>
                <a:ea typeface="华文楷体" panose="02010600040101010101" pitchFamily="2" charset="-122"/>
                <a:sym typeface="+mn-ea"/>
              </a:rPr>
              <a:t>和</a:t>
            </a:r>
            <a:r>
              <a:rPr lang="zh-CN" altLang="en-US" b="1" dirty="0">
                <a:solidFill>
                  <a:srgbClr val="FF0000"/>
                </a:solidFill>
                <a:latin typeface="华文楷体" panose="02010600040101010101" pitchFamily="2" charset="-122"/>
                <a:ea typeface="华文楷体" panose="02010600040101010101" pitchFamily="2" charset="-122"/>
                <a:sym typeface="+mn-ea"/>
              </a:rPr>
              <a:t>运行时刻</a:t>
            </a:r>
            <a:endParaRPr lang="zh-CN" altLang="en-US" b="1" dirty="0">
              <a:solidFill>
                <a:srgbClr val="FF0000"/>
              </a:solidFill>
              <a:latin typeface="华文楷体" panose="02010600040101010101" pitchFamily="2" charset="-122"/>
              <a:ea typeface="华文楷体" panose="02010600040101010101" pitchFamily="2" charset="-122"/>
              <a:sym typeface="+mn-ea"/>
            </a:endParaRPr>
          </a:p>
          <a:p>
            <a:pPr indent="0" algn="l" fontAlgn="auto">
              <a:lnSpc>
                <a:spcPct val="100000"/>
              </a:lnSpc>
              <a:buClrTx/>
              <a:buNone/>
              <a:defRPr/>
            </a:pPr>
            <a:r>
              <a:rPr lang="zh-CN" altLang="en-US" b="1" dirty="0">
                <a:latin typeface="华文楷体" panose="02010600040101010101" pitchFamily="2" charset="-122"/>
                <a:ea typeface="华文楷体" panose="02010600040101010101" pitchFamily="2" charset="-122"/>
                <a:sym typeface="+mn-ea"/>
              </a:rPr>
              <a:t>要尽可能多的将数据对象进行静态分配，因为这些对象的地址可以被编译到目标代码中</a:t>
            </a:r>
            <a:endParaRPr lang="en-US" altLang="zh-CN" b="1" dirty="0">
              <a:latin typeface="华文楷体" panose="02010600040101010101" pitchFamily="2" charset="-122"/>
              <a:ea typeface="华文楷体" panose="02010600040101010101" pitchFamily="2" charset="-122"/>
              <a:sym typeface="+mn-ea"/>
            </a:endParaRPr>
          </a:p>
        </p:txBody>
      </p:sp>
      <p:pic>
        <p:nvPicPr>
          <p:cNvPr id="14" name="图片 13"/>
          <p:cNvPicPr>
            <a:picLocks noChangeAspect="1"/>
          </p:cNvPicPr>
          <p:nvPr>
            <p:custDataLst>
              <p:tags r:id="rId12"/>
            </p:custDataLst>
          </p:nvPr>
        </p:nvPicPr>
        <p:blipFill>
          <a:blip r:embed="rId13"/>
          <a:stretch>
            <a:fillRect/>
          </a:stretch>
        </p:blipFill>
        <p:spPr>
          <a:xfrm>
            <a:off x="5875655" y="624205"/>
            <a:ext cx="1972310" cy="2293620"/>
          </a:xfrm>
          <a:prstGeom prst="rect">
            <a:avLst/>
          </a:prstGeom>
        </p:spPr>
      </p:pic>
      <p:pic>
        <p:nvPicPr>
          <p:cNvPr id="16" name="图片 15"/>
          <p:cNvPicPr>
            <a:picLocks noChangeAspect="1"/>
          </p:cNvPicPr>
          <p:nvPr>
            <p:custDataLst>
              <p:tags r:id="rId14"/>
            </p:custDataLst>
          </p:nvPr>
        </p:nvPicPr>
        <p:blipFill>
          <a:blip r:embed="rId15"/>
          <a:stretch>
            <a:fillRect/>
          </a:stretch>
        </p:blipFill>
        <p:spPr>
          <a:xfrm>
            <a:off x="61595" y="4507230"/>
            <a:ext cx="5483225" cy="2139950"/>
          </a:xfrm>
          <a:prstGeom prst="rect">
            <a:avLst/>
          </a:prstGeom>
        </p:spPr>
      </p:pic>
      <p:sp>
        <p:nvSpPr>
          <p:cNvPr id="25" name="文本框 24"/>
          <p:cNvSpPr txBox="1"/>
          <p:nvPr/>
        </p:nvSpPr>
        <p:spPr>
          <a:xfrm>
            <a:off x="5445760" y="3333750"/>
            <a:ext cx="2820035" cy="3415030"/>
          </a:xfrm>
          <a:prstGeom prst="rect">
            <a:avLst/>
          </a:prstGeom>
          <a:noFill/>
        </p:spPr>
        <p:txBody>
          <a:bodyPr wrap="square" rtlCol="0" anchor="t">
            <a:spAutoFit/>
          </a:bodyPr>
          <a:p>
            <a:pPr indent="0" algn="l" fontAlgn="auto">
              <a:lnSpc>
                <a:spcPct val="100000"/>
              </a:lnSpc>
              <a:buClrTx/>
              <a:buNone/>
              <a:defRPr/>
            </a:pPr>
            <a:r>
              <a:rPr lang="zh-CN" altLang="en-US" b="1" dirty="0">
                <a:solidFill>
                  <a:srgbClr val="FF0000"/>
                </a:solidFill>
                <a:latin typeface="华文楷体" panose="02010600040101010101" pitchFamily="2" charset="-122"/>
                <a:ea typeface="华文楷体" panose="02010600040101010101" pitchFamily="2" charset="-122"/>
                <a:sym typeface="+mn-ea"/>
              </a:rPr>
              <a:t>活动记录</a:t>
            </a:r>
            <a:r>
              <a:rPr lang="zh-CN" altLang="en-US" b="1" dirty="0">
                <a:latin typeface="华文楷体" panose="02010600040101010101" pitchFamily="2" charset="-122"/>
                <a:ea typeface="华文楷体" panose="02010600040101010101" pitchFamily="2" charset="-122"/>
                <a:sym typeface="+mn-ea"/>
              </a:rPr>
              <a:t>：过程每执行一次，就为它分配一块</a:t>
            </a:r>
            <a:r>
              <a:rPr lang="zh-CN" altLang="en-US" b="1" dirty="0">
                <a:solidFill>
                  <a:srgbClr val="FF0000"/>
                </a:solidFill>
                <a:latin typeface="华文楷体" panose="02010600040101010101" pitchFamily="2" charset="-122"/>
                <a:ea typeface="华文楷体" panose="02010600040101010101" pitchFamily="2" charset="-122"/>
                <a:sym typeface="+mn-ea"/>
              </a:rPr>
              <a:t>连续存储区</a:t>
            </a:r>
            <a:r>
              <a:rPr lang="zh-CN" altLang="en-US" b="1" dirty="0">
                <a:latin typeface="华文楷体" panose="02010600040101010101" pitchFamily="2" charset="-122"/>
                <a:ea typeface="华文楷体" panose="02010600040101010101" pitchFamily="2" charset="-122"/>
                <a:sym typeface="+mn-ea"/>
              </a:rPr>
              <a:t>，用来管理过程一次执行所需的信息，这块连续存储区称为</a:t>
            </a:r>
            <a:r>
              <a:rPr lang="zh-CN" altLang="en-US" b="1" dirty="0">
                <a:solidFill>
                  <a:srgbClr val="FF0000"/>
                </a:solidFill>
                <a:latin typeface="华文楷体" panose="02010600040101010101" pitchFamily="2" charset="-122"/>
                <a:ea typeface="华文楷体" panose="02010600040101010101" pitchFamily="2" charset="-122"/>
                <a:sym typeface="+mn-ea"/>
              </a:rPr>
              <a:t>活动记录</a:t>
            </a:r>
            <a:endParaRPr lang="en-US" altLang="zh-CN" b="1" dirty="0">
              <a:latin typeface="华文楷体" panose="02010600040101010101" pitchFamily="2" charset="-122"/>
              <a:ea typeface="华文楷体" panose="02010600040101010101" pitchFamily="2" charset="-122"/>
              <a:sym typeface="+mn-ea"/>
            </a:endParaRPr>
          </a:p>
          <a:p>
            <a:pPr indent="0" algn="l" fontAlgn="auto">
              <a:lnSpc>
                <a:spcPct val="100000"/>
              </a:lnSpc>
              <a:buClrTx/>
              <a:buNone/>
              <a:defRPr/>
            </a:pPr>
            <a:r>
              <a:rPr lang="zh-CN" altLang="en-US" b="1" dirty="0">
                <a:solidFill>
                  <a:srgbClr val="FF0000"/>
                </a:solidFill>
                <a:latin typeface="华文楷体" panose="02010600040101010101" pitchFamily="2" charset="-122"/>
                <a:ea typeface="华文楷体" panose="02010600040101010101" pitchFamily="2" charset="-122"/>
                <a:sym typeface="+mn-ea"/>
              </a:rPr>
              <a:t>活动</a:t>
            </a:r>
            <a:r>
              <a:rPr lang="zh-CN" altLang="en-US" b="1" dirty="0">
                <a:latin typeface="华文楷体" panose="02010600040101010101" pitchFamily="2" charset="-122"/>
                <a:ea typeface="华文楷体" panose="02010600040101010101" pitchFamily="2" charset="-122"/>
                <a:sym typeface="+mn-ea"/>
              </a:rPr>
              <a:t>：</a:t>
            </a:r>
            <a:r>
              <a:rPr lang="zh-CN" altLang="en-US" b="1" dirty="0">
                <a:latin typeface="华文楷体" panose="02010600040101010101" pitchFamily="2" charset="-122"/>
                <a:ea typeface="华文楷体" panose="02010600040101010101" pitchFamily="2" charset="-122"/>
                <a:sym typeface="+mn-ea"/>
              </a:rPr>
              <a:t>过程体的每次执行（相对过程而言）</a:t>
            </a:r>
            <a:endParaRPr lang="zh-CN" altLang="en-US" b="1" dirty="0">
              <a:solidFill>
                <a:schemeClr val="tx1"/>
              </a:solidFill>
              <a:latin typeface="华文楷体" panose="02010600040101010101" pitchFamily="2" charset="-122"/>
              <a:ea typeface="华文楷体" panose="02010600040101010101" pitchFamily="2" charset="-122"/>
            </a:endParaRPr>
          </a:p>
          <a:p>
            <a:pPr indent="0" algn="l" fontAlgn="auto">
              <a:lnSpc>
                <a:spcPct val="100000"/>
              </a:lnSpc>
              <a:buClrTx/>
              <a:buNone/>
              <a:defRPr/>
            </a:pPr>
            <a:r>
              <a:rPr lang="zh-CN" altLang="en-US" b="1" dirty="0">
                <a:latin typeface="华文楷体" panose="02010600040101010101" pitchFamily="2" charset="-122"/>
                <a:ea typeface="华文楷体" panose="02010600040101010101" pitchFamily="2" charset="-122"/>
                <a:sym typeface="+mn-ea"/>
              </a:rPr>
              <a:t>使用</a:t>
            </a:r>
            <a:r>
              <a:rPr lang="zh-CN" altLang="en-US" b="1" dirty="0">
                <a:solidFill>
                  <a:srgbClr val="FF0000"/>
                </a:solidFill>
                <a:latin typeface="华文楷体" panose="02010600040101010101" pitchFamily="2" charset="-122"/>
                <a:ea typeface="华文楷体" panose="02010600040101010101" pitchFamily="2" charset="-122"/>
                <a:sym typeface="+mn-ea"/>
              </a:rPr>
              <a:t>过程</a:t>
            </a:r>
            <a:r>
              <a:rPr lang="zh-CN" altLang="en-US" b="1" dirty="0">
                <a:latin typeface="华文楷体" panose="02010600040101010101" pitchFamily="2" charset="-122"/>
                <a:ea typeface="华文楷体" panose="02010600040101010101" pitchFamily="2" charset="-122"/>
                <a:sym typeface="+mn-ea"/>
              </a:rPr>
              <a:t>(或</a:t>
            </a:r>
            <a:r>
              <a:rPr lang="zh-CN" altLang="en-US" b="1" dirty="0">
                <a:solidFill>
                  <a:srgbClr val="FF0000"/>
                </a:solidFill>
                <a:latin typeface="华文楷体" panose="02010600040101010101" pitchFamily="2" charset="-122"/>
                <a:ea typeface="华文楷体" panose="02010600040101010101" pitchFamily="2" charset="-122"/>
                <a:sym typeface="+mn-ea"/>
              </a:rPr>
              <a:t>函数、方法</a:t>
            </a:r>
            <a:r>
              <a:rPr lang="zh-CN" altLang="en-US" b="1" dirty="0">
                <a:latin typeface="华文楷体" panose="02010600040101010101" pitchFamily="2" charset="-122"/>
                <a:ea typeface="华文楷体" panose="02010600040101010101" pitchFamily="2" charset="-122"/>
                <a:sym typeface="+mn-ea"/>
              </a:rPr>
              <a:t>)作为用户自定义动作的单元的语言，其编译器通常以</a:t>
            </a:r>
            <a:r>
              <a:rPr lang="zh-CN" altLang="en-US" b="1" dirty="0">
                <a:solidFill>
                  <a:srgbClr val="FF0000"/>
                </a:solidFill>
                <a:latin typeface="华文楷体" panose="02010600040101010101" pitchFamily="2" charset="-122"/>
                <a:ea typeface="华文楷体" panose="02010600040101010101" pitchFamily="2" charset="-122"/>
                <a:sym typeface="+mn-ea"/>
              </a:rPr>
              <a:t>过程为单位分配存储空间</a:t>
            </a:r>
            <a:endParaRPr lang="zh-CN" altLang="en-US" b="1" dirty="0">
              <a:solidFill>
                <a:srgbClr val="FF0000"/>
              </a:solidFill>
              <a:latin typeface="华文楷体" panose="02010600040101010101" pitchFamily="2" charset="-122"/>
              <a:ea typeface="华文楷体" panose="02010600040101010101" pitchFamily="2" charset="-122"/>
              <a:sym typeface="+mn-ea"/>
            </a:endParaRPr>
          </a:p>
        </p:txBody>
      </p:sp>
      <p:sp>
        <p:nvSpPr>
          <p:cNvPr id="9" name="文本框 8"/>
          <p:cNvSpPr txBox="1"/>
          <p:nvPr/>
        </p:nvSpPr>
        <p:spPr>
          <a:xfrm>
            <a:off x="8049895" y="6029325"/>
            <a:ext cx="4156710" cy="829945"/>
          </a:xfrm>
          <a:prstGeom prst="rect">
            <a:avLst/>
          </a:prstGeom>
          <a:noFill/>
        </p:spPr>
        <p:txBody>
          <a:bodyPr wrap="square" rtlCol="0" anchor="t">
            <a:spAutoFit/>
          </a:bodyPr>
          <a:p>
            <a:r>
              <a:rPr lang="zh-CN" altLang="en-US" sz="1200">
                <a:sym typeface="+mn-ea"/>
              </a:rPr>
              <a:t>编译方法中，动态存储分配的含义是(</a:t>
            </a:r>
            <a:r>
              <a:rPr lang="zh-CN" altLang="en-US" sz="1200">
                <a:solidFill>
                  <a:srgbClr val="FF0000"/>
                </a:solidFill>
                <a:sym typeface="+mn-ea"/>
              </a:rPr>
              <a:t>C</a:t>
            </a:r>
            <a:r>
              <a:rPr lang="zh-CN" altLang="en-US" sz="1200">
                <a:sym typeface="+mn-ea"/>
              </a:rPr>
              <a:t>)。</a:t>
            </a:r>
            <a:endParaRPr lang="zh-CN" altLang="en-US" sz="1200"/>
          </a:p>
          <a:p>
            <a:r>
              <a:rPr lang="zh-CN" altLang="en-US" sz="1200">
                <a:sym typeface="+mn-ea"/>
              </a:rPr>
              <a:t>A.在编译阶段为源程序中的量进行分配</a:t>
            </a:r>
            <a:endParaRPr lang="zh-CN" altLang="en-US" sz="1200"/>
          </a:p>
          <a:p>
            <a:r>
              <a:rPr lang="zh-CN" altLang="en-US" sz="1200">
                <a:sym typeface="+mn-ea"/>
              </a:rPr>
              <a:t>B.在编译阶段为源程序中的量进行分配，运行时可动态调整</a:t>
            </a:r>
            <a:endParaRPr lang="zh-CN" altLang="en-US" sz="1200"/>
          </a:p>
          <a:p>
            <a:r>
              <a:rPr lang="zh-CN" altLang="en-US" sz="1200">
                <a:sym typeface="+mn-ea"/>
              </a:rPr>
              <a:t>C.在运行阶段为源程序中的量进行分配</a:t>
            </a:r>
            <a:r>
              <a:rPr lang="en-US" altLang="zh-CN" sz="1200">
                <a:sym typeface="+mn-ea"/>
              </a:rPr>
              <a:t>  </a:t>
            </a:r>
            <a:r>
              <a:rPr lang="zh-CN" altLang="en-US" sz="1200">
                <a:sym typeface="+mn-ea"/>
              </a:rPr>
              <a:t>D.都不正确</a:t>
            </a:r>
            <a:endParaRPr lang="zh-CN" altLang="en-US" sz="1200">
              <a:sym typeface="+mn-ea"/>
            </a:endParaRPr>
          </a:p>
        </p:txBody>
      </p:sp>
      <mc:AlternateContent xmlns:mc="http://schemas.openxmlformats.org/markup-compatibility/2006" xmlns:p14="http://schemas.microsoft.com/office/powerpoint/2010/main">
        <mc:Choice Requires="p14">
          <p:contentPart r:id="rId16" p14:bwMode="auto">
            <p14:nvContentPartPr>
              <p14:cNvPr id="2" name="墨迹 1"/>
              <p14:cNvContentPartPr/>
              <p14:nvPr/>
            </p14:nvContentPartPr>
            <p14:xfrm>
              <a:off x="2228850" y="2190750"/>
              <a:ext cx="1571625" cy="47625"/>
            </p14:xfrm>
          </p:contentPart>
        </mc:Choice>
        <mc:Fallback xmlns="">
          <p:pic>
            <p:nvPicPr>
              <p:cNvPr id="2" name="墨迹 1"/>
            </p:nvPicPr>
            <p:blipFill>
              <a:blip r:embed="rId17"/>
            </p:blipFill>
            <p:spPr>
              <a:xfrm>
                <a:off x="2228850" y="2190750"/>
                <a:ext cx="1571625" cy="4762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3" name="墨迹 2"/>
              <p14:cNvContentPartPr/>
              <p14:nvPr/>
            </p14:nvContentPartPr>
            <p14:xfrm>
              <a:off x="1452245" y="2476500"/>
              <a:ext cx="3615055" cy="47625"/>
            </p14:xfrm>
          </p:contentPart>
        </mc:Choice>
        <mc:Fallback xmlns="">
          <p:pic>
            <p:nvPicPr>
              <p:cNvPr id="3" name="墨迹 2"/>
            </p:nvPicPr>
            <p:blipFill>
              <a:blip r:embed="rId19"/>
            </p:blipFill>
            <p:spPr>
              <a:xfrm>
                <a:off x="1452245" y="2476500"/>
                <a:ext cx="3615055" cy="4762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5" name="墨迹 4"/>
              <p14:cNvContentPartPr/>
              <p14:nvPr/>
            </p14:nvContentPartPr>
            <p14:xfrm>
              <a:off x="3600450" y="2223770"/>
              <a:ext cx="61595" cy="400050"/>
            </p14:xfrm>
          </p:contentPart>
        </mc:Choice>
        <mc:Fallback xmlns="">
          <p:pic>
            <p:nvPicPr>
              <p:cNvPr id="5" name="墨迹 4"/>
            </p:nvPicPr>
            <p:blipFill>
              <a:blip r:embed="rId21"/>
            </p:blipFill>
            <p:spPr>
              <a:xfrm>
                <a:off x="3600450" y="2223770"/>
                <a:ext cx="61595" cy="40005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0" name="墨迹 9"/>
              <p14:cNvContentPartPr/>
              <p14:nvPr/>
            </p14:nvContentPartPr>
            <p14:xfrm>
              <a:off x="5067300" y="2181225"/>
              <a:ext cx="52070" cy="404495"/>
            </p14:xfrm>
          </p:contentPart>
        </mc:Choice>
        <mc:Fallback xmlns="">
          <p:pic>
            <p:nvPicPr>
              <p:cNvPr id="10" name="墨迹 9"/>
            </p:nvPicPr>
            <p:blipFill>
              <a:blip r:embed="rId23"/>
            </p:blipFill>
            <p:spPr>
              <a:xfrm>
                <a:off x="5067300" y="2181225"/>
                <a:ext cx="52070" cy="40449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5" name="墨迹 14"/>
              <p14:cNvContentPartPr/>
              <p14:nvPr/>
            </p14:nvContentPartPr>
            <p14:xfrm>
              <a:off x="304800" y="3281045"/>
              <a:ext cx="9525" cy="360"/>
            </p14:xfrm>
          </p:contentPart>
        </mc:Choice>
        <mc:Fallback xmlns="">
          <p:pic>
            <p:nvPicPr>
              <p:cNvPr id="15" name="墨迹 14"/>
            </p:nvPicPr>
            <p:blipFill>
              <a:blip r:embed="rId25"/>
            </p:blipFill>
            <p:spPr>
              <a:xfrm>
                <a:off x="304800" y="3281045"/>
                <a:ext cx="9525" cy="36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7" name="墨迹 16"/>
              <p14:cNvContentPartPr/>
              <p14:nvPr/>
            </p14:nvContentPartPr>
            <p14:xfrm>
              <a:off x="476250" y="3314700"/>
              <a:ext cx="952500" cy="38100"/>
            </p14:xfrm>
          </p:contentPart>
        </mc:Choice>
        <mc:Fallback xmlns="">
          <p:pic>
            <p:nvPicPr>
              <p:cNvPr id="17" name="墨迹 16"/>
            </p:nvPicPr>
            <p:blipFill>
              <a:blip r:embed="rId27"/>
            </p:blipFill>
            <p:spPr>
              <a:xfrm>
                <a:off x="476250" y="3314700"/>
                <a:ext cx="952500" cy="3810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8" name="墨迹 17"/>
              <p14:cNvContentPartPr/>
              <p14:nvPr/>
            </p14:nvContentPartPr>
            <p14:xfrm>
              <a:off x="2114550" y="3248025"/>
              <a:ext cx="1133475" cy="85725"/>
            </p14:xfrm>
          </p:contentPart>
        </mc:Choice>
        <mc:Fallback xmlns="">
          <p:pic>
            <p:nvPicPr>
              <p:cNvPr id="18" name="墨迹 17"/>
            </p:nvPicPr>
            <p:blipFill>
              <a:blip r:embed="rId29"/>
            </p:blipFill>
            <p:spPr>
              <a:xfrm>
                <a:off x="2114550" y="3248025"/>
                <a:ext cx="1133475" cy="85725"/>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9" name="墨迹 18"/>
              <p14:cNvContentPartPr/>
              <p14:nvPr/>
            </p14:nvContentPartPr>
            <p14:xfrm>
              <a:off x="2028825" y="4524375"/>
              <a:ext cx="295275" cy="2090420"/>
            </p14:xfrm>
          </p:contentPart>
        </mc:Choice>
        <mc:Fallback xmlns="">
          <p:pic>
            <p:nvPicPr>
              <p:cNvPr id="19" name="墨迹 18"/>
            </p:nvPicPr>
            <p:blipFill>
              <a:blip r:embed="rId31"/>
            </p:blipFill>
            <p:spPr>
              <a:xfrm>
                <a:off x="2028825" y="4524375"/>
                <a:ext cx="295275" cy="209042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0" name="墨迹 19"/>
              <p14:cNvContentPartPr/>
              <p14:nvPr/>
            </p14:nvContentPartPr>
            <p14:xfrm>
              <a:off x="6362700" y="4976495"/>
              <a:ext cx="1571625" cy="33655"/>
            </p14:xfrm>
          </p:contentPart>
        </mc:Choice>
        <mc:Fallback xmlns="">
          <p:pic>
            <p:nvPicPr>
              <p:cNvPr id="20" name="墨迹 19"/>
            </p:nvPicPr>
            <p:blipFill>
              <a:blip r:embed="rId33"/>
            </p:blipFill>
            <p:spPr>
              <a:xfrm>
                <a:off x="6362700" y="4976495"/>
                <a:ext cx="1571625" cy="3365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1" name="墨迹 20"/>
              <p14:cNvContentPartPr/>
              <p14:nvPr/>
            </p14:nvContentPartPr>
            <p14:xfrm>
              <a:off x="5919470" y="5214620"/>
              <a:ext cx="933450" cy="28575"/>
            </p14:xfrm>
          </p:contentPart>
        </mc:Choice>
        <mc:Fallback xmlns="">
          <p:pic>
            <p:nvPicPr>
              <p:cNvPr id="21" name="墨迹 20"/>
            </p:nvPicPr>
            <p:blipFill>
              <a:blip r:embed="rId35"/>
            </p:blipFill>
            <p:spPr>
              <a:xfrm>
                <a:off x="5919470" y="5214620"/>
                <a:ext cx="933450" cy="2857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2" name="墨迹 21"/>
              <p14:cNvContentPartPr/>
              <p14:nvPr/>
            </p14:nvContentPartPr>
            <p14:xfrm>
              <a:off x="6229350" y="4714875"/>
              <a:ext cx="57150" cy="280670"/>
            </p14:xfrm>
          </p:contentPart>
        </mc:Choice>
        <mc:Fallback xmlns="">
          <p:pic>
            <p:nvPicPr>
              <p:cNvPr id="22" name="墨迹 21"/>
            </p:nvPicPr>
            <p:blipFill>
              <a:blip r:embed="rId37"/>
            </p:blipFill>
            <p:spPr>
              <a:xfrm>
                <a:off x="6229350" y="4714875"/>
                <a:ext cx="57150" cy="28067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3" name="墨迹 22"/>
              <p14:cNvContentPartPr/>
              <p14:nvPr/>
            </p14:nvContentPartPr>
            <p14:xfrm>
              <a:off x="6848475" y="4781550"/>
              <a:ext cx="71120" cy="190500"/>
            </p14:xfrm>
          </p:contentPart>
        </mc:Choice>
        <mc:Fallback xmlns="">
          <p:pic>
            <p:nvPicPr>
              <p:cNvPr id="23" name="墨迹 22"/>
            </p:nvPicPr>
            <p:blipFill>
              <a:blip r:embed="rId39"/>
            </p:blipFill>
            <p:spPr>
              <a:xfrm>
                <a:off x="6848475" y="4781550"/>
                <a:ext cx="71120" cy="19050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4" name="墨迹 23"/>
              <p14:cNvContentPartPr/>
              <p14:nvPr/>
            </p14:nvContentPartPr>
            <p14:xfrm>
              <a:off x="8467725" y="6800850"/>
              <a:ext cx="2166620" cy="13970"/>
            </p14:xfrm>
          </p:contentPart>
        </mc:Choice>
        <mc:Fallback xmlns="">
          <p:pic>
            <p:nvPicPr>
              <p:cNvPr id="24" name="墨迹 23"/>
            </p:nvPicPr>
            <p:blipFill>
              <a:blip r:embed="rId41"/>
            </p:blipFill>
            <p:spPr>
              <a:xfrm>
                <a:off x="8467725" y="6800850"/>
                <a:ext cx="2166620" cy="1397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6" name="墨迹 25"/>
              <p14:cNvContentPartPr/>
              <p14:nvPr/>
            </p14:nvContentPartPr>
            <p14:xfrm>
              <a:off x="1633220" y="4576445"/>
              <a:ext cx="209550" cy="133350"/>
            </p14:xfrm>
          </p:contentPart>
        </mc:Choice>
        <mc:Fallback xmlns="">
          <p:pic>
            <p:nvPicPr>
              <p:cNvPr id="26" name="墨迹 25"/>
            </p:nvPicPr>
            <p:blipFill>
              <a:blip r:embed="rId43"/>
            </p:blipFill>
            <p:spPr>
              <a:xfrm>
                <a:off x="1633220" y="4576445"/>
                <a:ext cx="209550" cy="13335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8" name="墨迹 27"/>
              <p14:cNvContentPartPr/>
              <p14:nvPr/>
            </p14:nvContentPartPr>
            <p14:xfrm>
              <a:off x="1762125" y="6157595"/>
              <a:ext cx="295275" cy="100330"/>
            </p14:xfrm>
          </p:contentPart>
        </mc:Choice>
        <mc:Fallback xmlns="">
          <p:pic>
            <p:nvPicPr>
              <p:cNvPr id="28" name="墨迹 27"/>
            </p:nvPicPr>
            <p:blipFill>
              <a:blip r:embed="rId45"/>
            </p:blipFill>
            <p:spPr>
              <a:xfrm>
                <a:off x="1762125" y="6157595"/>
                <a:ext cx="295275" cy="10033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1" name="墨迹 30"/>
              <p14:cNvContentPartPr/>
              <p14:nvPr/>
            </p14:nvContentPartPr>
            <p14:xfrm>
              <a:off x="1747520" y="6109970"/>
              <a:ext cx="243205" cy="109855"/>
            </p14:xfrm>
          </p:contentPart>
        </mc:Choice>
        <mc:Fallback xmlns="">
          <p:pic>
            <p:nvPicPr>
              <p:cNvPr id="31" name="墨迹 30"/>
            </p:nvPicPr>
            <p:blipFill>
              <a:blip r:embed="rId47"/>
            </p:blipFill>
            <p:spPr>
              <a:xfrm>
                <a:off x="1747520" y="6109970"/>
                <a:ext cx="243205" cy="10985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3" name="墨迹 32"/>
              <p14:cNvContentPartPr/>
              <p14:nvPr/>
            </p14:nvContentPartPr>
            <p14:xfrm>
              <a:off x="2461895" y="6067425"/>
              <a:ext cx="548005" cy="118745"/>
            </p14:xfrm>
          </p:contentPart>
        </mc:Choice>
        <mc:Fallback xmlns="">
          <p:pic>
            <p:nvPicPr>
              <p:cNvPr id="33" name="墨迹 32"/>
            </p:nvPicPr>
            <p:blipFill>
              <a:blip r:embed="rId49"/>
            </p:blipFill>
            <p:spPr>
              <a:xfrm>
                <a:off x="2461895" y="6067425"/>
                <a:ext cx="548005" cy="11874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4" name="墨迹 33"/>
              <p14:cNvContentPartPr/>
              <p14:nvPr/>
            </p14:nvContentPartPr>
            <p14:xfrm>
              <a:off x="2395220" y="6067425"/>
              <a:ext cx="205105" cy="152400"/>
            </p14:xfrm>
          </p:contentPart>
        </mc:Choice>
        <mc:Fallback xmlns="">
          <p:pic>
            <p:nvPicPr>
              <p:cNvPr id="34" name="墨迹 33"/>
            </p:nvPicPr>
            <p:blipFill>
              <a:blip r:embed="rId51"/>
            </p:blipFill>
            <p:spPr>
              <a:xfrm>
                <a:off x="2395220" y="6067425"/>
                <a:ext cx="205105" cy="152400"/>
              </a:xfrm>
              <a:prstGeom prst="rect"/>
            </p:spPr>
          </p:pic>
        </mc:Fallback>
      </mc:AlternateContent>
    </p:spTree>
    <p:custDataLst>
      <p:tags r:id="rId52"/>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4" name="标题 13"/>
          <p:cNvSpPr>
            <a:spLocks noGrp="1"/>
          </p:cNvSpPr>
          <p:nvPr>
            <p:ph type="ctrTitle"/>
            <p:custDataLst>
              <p:tags r:id="rId1"/>
            </p:custDataLst>
          </p:nvPr>
        </p:nvSpPr>
        <p:spPr>
          <a:xfrm>
            <a:off x="4836795" y="2493010"/>
            <a:ext cx="2357120" cy="1214120"/>
          </a:xfrm>
        </p:spPr>
        <p:txBody>
          <a:bodyPr/>
          <a:p>
            <a:r>
              <a:rPr lang="zh-CN"/>
              <a:t>谢谢大家！</a:t>
            </a:r>
            <a:endParaRPr lang="zh-CN"/>
          </a:p>
        </p:txBody>
      </p:sp>
      <p:sp>
        <p:nvSpPr>
          <p:cNvPr id="20" name="文本框 19"/>
          <p:cNvSpPr txBox="1"/>
          <p:nvPr/>
        </p:nvSpPr>
        <p:spPr>
          <a:xfrm>
            <a:off x="6838950" y="6150610"/>
            <a:ext cx="5086350" cy="645160"/>
          </a:xfrm>
          <a:prstGeom prst="rect">
            <a:avLst/>
          </a:prstGeom>
          <a:noFill/>
        </p:spPr>
        <p:txBody>
          <a:bodyPr wrap="square" rtlCol="0" anchor="t">
            <a:spAutoFit/>
          </a:bodyPr>
          <a:p>
            <a:r>
              <a:rPr lang="zh-CN">
                <a:sym typeface="+mn-ea"/>
              </a:rPr>
              <a:t>附：自己写的没什么用的笔记</a:t>
            </a:r>
            <a:r>
              <a:rPr lang="en-US" altLang="zh-CN">
                <a:sym typeface="+mn-ea"/>
              </a:rPr>
              <a:t> </a:t>
            </a:r>
            <a:endParaRPr lang="en-US" altLang="zh-CN">
              <a:sym typeface="+mn-ea"/>
            </a:endParaRPr>
          </a:p>
          <a:p>
            <a:r>
              <a:rPr lang="zh-CN" altLang="en-US">
                <a:sym typeface="+mn-ea"/>
              </a:rPr>
              <a:t>（https://www.aliyundrive.com/s/UGZtf55NAsu）</a:t>
            </a:r>
            <a:endParaRPr lang="zh-CN" altLang="en-US">
              <a:sym typeface="+mn-ea"/>
            </a:endParaRPr>
          </a:p>
        </p:txBody>
      </p:sp>
    </p:spTree>
    <p:custDataLst>
      <p:tags r:id="rId2"/>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14" name="图片 13"/>
          <p:cNvPicPr>
            <a:picLocks noChangeAspect="1"/>
          </p:cNvPicPr>
          <p:nvPr>
            <p:custDataLst>
              <p:tags r:id="rId1"/>
            </p:custDataLst>
          </p:nvPr>
        </p:nvPicPr>
        <p:blipFill>
          <a:blip r:embed="rId2"/>
          <a:stretch>
            <a:fillRect/>
          </a:stretch>
        </p:blipFill>
        <p:spPr>
          <a:xfrm>
            <a:off x="8122920" y="4427220"/>
            <a:ext cx="3587115" cy="183388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6096000" y="81915"/>
            <a:ext cx="1778635" cy="1329690"/>
          </a:xfrm>
          <a:prstGeom prst="rect">
            <a:avLst/>
          </a:prstGeom>
        </p:spPr>
      </p:pic>
      <p:sp>
        <p:nvSpPr>
          <p:cNvPr id="32" name="矩形 31"/>
          <p:cNvSpPr/>
          <p:nvPr>
            <p:custDataLst>
              <p:tags r:id="rId5"/>
            </p:custDataLst>
          </p:nvPr>
        </p:nvSpPr>
        <p:spPr>
          <a:xfrm>
            <a:off x="687363" y="225699"/>
            <a:ext cx="2063750" cy="398780"/>
          </a:xfrm>
          <a:prstGeom prst="rect">
            <a:avLst/>
          </a:prstGeom>
        </p:spPr>
        <p:txBody>
          <a:bodyPr wrap="none">
            <a:spAutoFit/>
          </a:bodyPr>
          <a:p>
            <a:pPr lvl="0">
              <a:spcBef>
                <a:spcPct val="30000"/>
              </a:spcBef>
            </a:pPr>
            <a:r>
              <a:rPr lang="en-US" sz="2000" b="1" dirty="0">
                <a:latin typeface="华文楷体" panose="02010600040101010101" pitchFamily="2" charset="-122"/>
                <a:ea typeface="华文楷体" panose="02010600040101010101" pitchFamily="2" charset="-122"/>
              </a:rPr>
              <a:t>7.</a:t>
            </a:r>
            <a:r>
              <a:rPr lang="en-US" altLang="zh-CN" sz="2000" b="1" dirty="0">
                <a:latin typeface="华文楷体" panose="02010600040101010101" pitchFamily="2" charset="-122"/>
                <a:ea typeface="华文楷体" panose="02010600040101010101" pitchFamily="2" charset="-122"/>
              </a:rPr>
              <a:t>1.</a:t>
            </a:r>
            <a:r>
              <a:rPr lang="zh-CN" altLang="en-US" sz="2000" b="1" dirty="0">
                <a:latin typeface="华文楷体" panose="02010600040101010101" pitchFamily="2" charset="-122"/>
                <a:ea typeface="华文楷体" panose="02010600040101010101" pitchFamily="2" charset="-122"/>
              </a:rPr>
              <a:t>静态存储分配</a:t>
            </a:r>
            <a:endParaRPr lang="zh-CN" altLang="en-US" sz="2000" b="1" dirty="0">
              <a:latin typeface="华文楷体" panose="02010600040101010101" pitchFamily="2" charset="-122"/>
              <a:ea typeface="华文楷体" panose="02010600040101010101" pitchFamily="2" charset="-122"/>
            </a:endParaRPr>
          </a:p>
        </p:txBody>
      </p:sp>
      <p:sp>
        <p:nvSpPr>
          <p:cNvPr id="2" name="矩形 1"/>
          <p:cNvSpPr/>
          <p:nvPr>
            <p:custDataLst>
              <p:tags r:id="rId6"/>
            </p:custDataLst>
          </p:nvPr>
        </p:nvSpPr>
        <p:spPr>
          <a:xfrm>
            <a:off x="687363" y="3678194"/>
            <a:ext cx="2063750" cy="398780"/>
          </a:xfrm>
          <a:prstGeom prst="rect">
            <a:avLst/>
          </a:prstGeom>
        </p:spPr>
        <p:txBody>
          <a:bodyPr wrap="none">
            <a:spAutoFit/>
          </a:bodyPr>
          <a:p>
            <a:pPr lvl="0">
              <a:spcBef>
                <a:spcPct val="30000"/>
              </a:spcBef>
            </a:pPr>
            <a:r>
              <a:rPr lang="en-US" sz="2000" b="1" dirty="0">
                <a:latin typeface="华文楷体" panose="02010600040101010101" pitchFamily="2" charset="-122"/>
                <a:ea typeface="华文楷体" panose="02010600040101010101" pitchFamily="2" charset="-122"/>
              </a:rPr>
              <a:t>7.2</a:t>
            </a:r>
            <a:r>
              <a:rPr lang="en-US" altLang="zh-CN" sz="2000" b="1" dirty="0">
                <a:latin typeface="华文楷体" panose="02010600040101010101" pitchFamily="2" charset="-122"/>
                <a:ea typeface="华文楷体" panose="02010600040101010101" pitchFamily="2" charset="-122"/>
              </a:rPr>
              <a:t>.</a:t>
            </a:r>
            <a:r>
              <a:rPr lang="zh-CN" altLang="en-US" sz="2000" b="1" dirty="0">
                <a:latin typeface="华文楷体" panose="02010600040101010101" pitchFamily="2" charset="-122"/>
                <a:ea typeface="华文楷体" panose="02010600040101010101" pitchFamily="2" charset="-122"/>
              </a:rPr>
              <a:t>栈式存储分配</a:t>
            </a:r>
            <a:endParaRPr lang="zh-CN" altLang="en-US" sz="2000" b="1" dirty="0">
              <a:latin typeface="华文楷体" panose="02010600040101010101" pitchFamily="2" charset="-122"/>
              <a:ea typeface="华文楷体" panose="02010600040101010101" pitchFamily="2" charset="-122"/>
            </a:endParaRPr>
          </a:p>
        </p:txBody>
      </p:sp>
      <p:sp>
        <p:nvSpPr>
          <p:cNvPr id="3" name="文本框 2"/>
          <p:cNvSpPr txBox="1"/>
          <p:nvPr/>
        </p:nvSpPr>
        <p:spPr>
          <a:xfrm>
            <a:off x="76200" y="546100"/>
            <a:ext cx="6129020" cy="1162050"/>
          </a:xfrm>
          <a:prstGeom prst="rect">
            <a:avLst/>
          </a:prstGeom>
          <a:noFill/>
        </p:spPr>
        <p:txBody>
          <a:bodyPr wrap="square" rtlCol="0" anchor="t">
            <a:noAutofit/>
          </a:bodyPr>
          <a:p>
            <a:pPr indent="0" fontAlgn="auto">
              <a:lnSpc>
                <a:spcPct val="100000"/>
              </a:lnSpc>
              <a:buClrTx/>
              <a:buNone/>
            </a:pPr>
            <a:r>
              <a:rPr lang="zh-CN" altLang="en-US" b="1" dirty="0">
                <a:latin typeface="华文楷体" panose="02010600040101010101" pitchFamily="2" charset="-122"/>
                <a:ea typeface="华文楷体" panose="02010600040101010101" pitchFamily="2" charset="-122"/>
                <a:sym typeface="+mn-ea"/>
              </a:rPr>
              <a:t>编译器为每个</a:t>
            </a:r>
            <a:r>
              <a:rPr lang="zh-CN" altLang="en-US" b="1" dirty="0">
                <a:solidFill>
                  <a:srgbClr val="FF0000"/>
                </a:solidFill>
                <a:latin typeface="华文楷体" panose="02010600040101010101" pitchFamily="2" charset="-122"/>
                <a:ea typeface="华文楷体" panose="02010600040101010101" pitchFamily="2" charset="-122"/>
                <a:sym typeface="+mn-ea"/>
              </a:rPr>
              <a:t>过程</a:t>
            </a:r>
            <a:r>
              <a:rPr lang="zh-CN" altLang="en-US" b="1" dirty="0">
                <a:latin typeface="华文楷体" panose="02010600040101010101" pitchFamily="2" charset="-122"/>
                <a:ea typeface="华文楷体" panose="02010600040101010101" pitchFamily="2" charset="-122"/>
                <a:sym typeface="+mn-ea"/>
              </a:rPr>
              <a:t>确定其</a:t>
            </a:r>
            <a:r>
              <a:rPr lang="zh-CN" altLang="en-US" b="1" dirty="0">
                <a:solidFill>
                  <a:srgbClr val="FF0000"/>
                </a:solidFill>
                <a:latin typeface="华文楷体" panose="02010600040101010101" pitchFamily="2" charset="-122"/>
                <a:ea typeface="华文楷体" panose="02010600040101010101" pitchFamily="2" charset="-122"/>
                <a:sym typeface="+mn-ea"/>
              </a:rPr>
              <a:t>活动记录</a:t>
            </a:r>
            <a:r>
              <a:rPr lang="zh-CN" altLang="en-US" b="1" dirty="0">
                <a:latin typeface="华文楷体" panose="02010600040101010101" pitchFamily="2" charset="-122"/>
                <a:ea typeface="华文楷体" panose="02010600040101010101" pitchFamily="2" charset="-122"/>
                <a:sym typeface="+mn-ea"/>
              </a:rPr>
              <a:t>在目标程序中的位置，</a:t>
            </a:r>
            <a:endParaRPr lang="zh-CN" altLang="en-US" b="1" dirty="0">
              <a:latin typeface="华文楷体" panose="02010600040101010101" pitchFamily="2" charset="-122"/>
              <a:ea typeface="华文楷体" panose="02010600040101010101" pitchFamily="2" charset="-122"/>
              <a:sym typeface="+mn-ea"/>
            </a:endParaRPr>
          </a:p>
          <a:p>
            <a:pPr indent="0" fontAlgn="auto">
              <a:lnSpc>
                <a:spcPct val="100000"/>
              </a:lnSpc>
              <a:buClrTx/>
              <a:buNone/>
            </a:pPr>
            <a:r>
              <a:rPr lang="zh-CN" altLang="en-US" b="1" dirty="0">
                <a:latin typeface="华文楷体" panose="02010600040101010101" pitchFamily="2" charset="-122"/>
                <a:ea typeface="华文楷体" panose="02010600040101010101" pitchFamily="2" charset="-122"/>
                <a:sym typeface="+mn-ea"/>
              </a:rPr>
              <a:t>过程</a:t>
            </a:r>
            <a:r>
              <a:rPr lang="zh-CN" altLang="en-US" b="1" dirty="0">
                <a:solidFill>
                  <a:srgbClr val="FF0000"/>
                </a:solidFill>
                <a:latin typeface="华文楷体" panose="02010600040101010101" pitchFamily="2" charset="-122"/>
                <a:ea typeface="华文楷体" panose="02010600040101010101" pitchFamily="2" charset="-122"/>
                <a:sym typeface="+mn-ea"/>
              </a:rPr>
              <a:t>每次</a:t>
            </a:r>
            <a:r>
              <a:rPr lang="zh-CN" altLang="en-US" b="1" dirty="0">
                <a:latin typeface="华文楷体" panose="02010600040101010101" pitchFamily="2" charset="-122"/>
                <a:ea typeface="华文楷体" panose="02010600040101010101" pitchFamily="2" charset="-122"/>
                <a:sym typeface="+mn-ea"/>
              </a:rPr>
              <a:t>执行时，它的名字都绑定到</a:t>
            </a:r>
            <a:r>
              <a:rPr lang="zh-CN" altLang="en-US" b="1" dirty="0">
                <a:solidFill>
                  <a:srgbClr val="FF0000"/>
                </a:solidFill>
                <a:latin typeface="华文楷体" panose="02010600040101010101" pitchFamily="2" charset="-122"/>
                <a:ea typeface="华文楷体" panose="02010600040101010101" pitchFamily="2" charset="-122"/>
                <a:sym typeface="+mn-ea"/>
              </a:rPr>
              <a:t>同样的</a:t>
            </a:r>
            <a:r>
              <a:rPr lang="zh-CN" altLang="en-US" b="1" dirty="0">
                <a:latin typeface="华文楷体" panose="02010600040101010101" pitchFamily="2" charset="-122"/>
                <a:ea typeface="华文楷体" panose="02010600040101010101" pitchFamily="2" charset="-122"/>
                <a:sym typeface="+mn-ea"/>
              </a:rPr>
              <a:t>存储单元</a:t>
            </a:r>
            <a:endParaRPr lang="zh-CN" altLang="en-US" b="1" dirty="0">
              <a:latin typeface="华文楷体" panose="02010600040101010101" pitchFamily="2" charset="-122"/>
              <a:ea typeface="华文楷体" panose="02010600040101010101" pitchFamily="2" charset="-122"/>
              <a:sym typeface="+mn-ea"/>
            </a:endParaRPr>
          </a:p>
          <a:p>
            <a:pPr indent="0" fontAlgn="auto">
              <a:lnSpc>
                <a:spcPct val="100000"/>
              </a:lnSpc>
              <a:buClrTx/>
              <a:buNone/>
            </a:pPr>
            <a:r>
              <a:rPr lang="zh-CN" altLang="en-US" b="1" dirty="0">
                <a:latin typeface="华文楷体" panose="02010600040101010101" pitchFamily="2" charset="-122"/>
                <a:ea typeface="华文楷体" panose="02010600040101010101" pitchFamily="2" charset="-122"/>
                <a:sym typeface="+mn-ea"/>
              </a:rPr>
              <a:t>使用条件：</a:t>
            </a:r>
            <a:r>
              <a:rPr lang="zh-CN" altLang="en-US" b="1" dirty="0">
                <a:latin typeface="Calibri" panose="020F0502020204030204" charset="0"/>
                <a:ea typeface="华文楷体" panose="02010600040101010101" pitchFamily="2" charset="-122"/>
                <a:cs typeface="Times New Roman" panose="02020603050405020304" pitchFamily="18" charset="0"/>
                <a:sym typeface="+mn-ea"/>
              </a:rPr>
              <a:t>①</a:t>
            </a:r>
            <a:r>
              <a:rPr lang="zh-CN" altLang="en-US" b="1" dirty="0">
                <a:solidFill>
                  <a:srgbClr val="FF0000"/>
                </a:solidFill>
                <a:latin typeface="华文楷体" panose="02010600040101010101" pitchFamily="2" charset="-122"/>
                <a:ea typeface="华文楷体" panose="02010600040101010101" pitchFamily="2" charset="-122"/>
                <a:sym typeface="+mn-ea"/>
              </a:rPr>
              <a:t>数组上下界</a:t>
            </a:r>
            <a:r>
              <a:rPr lang="zh-CN" altLang="en-US" b="1" dirty="0">
                <a:latin typeface="华文楷体" panose="02010600040101010101" pitchFamily="2" charset="-122"/>
                <a:ea typeface="华文楷体" panose="02010600040101010101" pitchFamily="2" charset="-122"/>
                <a:sym typeface="+mn-ea"/>
              </a:rPr>
              <a:t>必须是</a:t>
            </a:r>
            <a:r>
              <a:rPr lang="zh-CN" altLang="en-US" b="1" dirty="0">
                <a:solidFill>
                  <a:srgbClr val="FF0000"/>
                </a:solidFill>
                <a:latin typeface="华文楷体" panose="02010600040101010101" pitchFamily="2" charset="-122"/>
                <a:ea typeface="华文楷体" panose="02010600040101010101" pitchFamily="2" charset="-122"/>
                <a:sym typeface="+mn-ea"/>
              </a:rPr>
              <a:t>常数</a:t>
            </a:r>
            <a:endParaRPr lang="zh-CN" altLang="en-US" b="1" dirty="0">
              <a:solidFill>
                <a:srgbClr val="FF0000"/>
              </a:solidFill>
              <a:latin typeface="华文楷体" panose="02010600040101010101" pitchFamily="2" charset="-122"/>
              <a:ea typeface="华文楷体" panose="02010600040101010101" pitchFamily="2" charset="-122"/>
              <a:sym typeface="+mn-ea"/>
            </a:endParaRPr>
          </a:p>
          <a:p>
            <a:pPr indent="0" fontAlgn="auto">
              <a:lnSpc>
                <a:spcPct val="100000"/>
              </a:lnSpc>
              <a:buClrTx/>
              <a:buNone/>
            </a:pPr>
            <a:r>
              <a:rPr lang="zh-CN" altLang="en-US" b="1" dirty="0">
                <a:latin typeface="Calibri" panose="020F0502020204030204" charset="0"/>
                <a:ea typeface="华文楷体" panose="02010600040101010101" pitchFamily="2" charset="-122"/>
                <a:cs typeface="Times New Roman" panose="02020603050405020304" pitchFamily="18" charset="0"/>
                <a:sym typeface="+mn-ea"/>
              </a:rPr>
              <a:t>②</a:t>
            </a:r>
            <a:r>
              <a:rPr lang="zh-CN" altLang="en-US" b="1" dirty="0">
                <a:solidFill>
                  <a:srgbClr val="FF0000"/>
                </a:solidFill>
                <a:latin typeface="华文楷体" panose="02010600040101010101" pitchFamily="2" charset="-122"/>
                <a:ea typeface="华文楷体" panose="02010600040101010101" pitchFamily="2" charset="-122"/>
                <a:sym typeface="+mn-ea"/>
              </a:rPr>
              <a:t>不允许</a:t>
            </a:r>
            <a:r>
              <a:rPr lang="zh-CN" altLang="en-US" b="1" dirty="0">
                <a:latin typeface="华文楷体" panose="02010600040101010101" pitchFamily="2" charset="-122"/>
                <a:ea typeface="华文楷体" panose="02010600040101010101" pitchFamily="2" charset="-122"/>
                <a:sym typeface="+mn-ea"/>
              </a:rPr>
              <a:t>过程的</a:t>
            </a:r>
            <a:r>
              <a:rPr lang="zh-CN" altLang="en-US" b="1" dirty="0">
                <a:solidFill>
                  <a:srgbClr val="FF0000"/>
                </a:solidFill>
                <a:latin typeface="华文楷体" panose="02010600040101010101" pitchFamily="2" charset="-122"/>
                <a:ea typeface="华文楷体" panose="02010600040101010101" pitchFamily="2" charset="-122"/>
                <a:sym typeface="+mn-ea"/>
              </a:rPr>
              <a:t>递归</a:t>
            </a:r>
            <a:r>
              <a:rPr lang="zh-CN" altLang="en-US" b="1" dirty="0">
                <a:latin typeface="华文楷体" panose="02010600040101010101" pitchFamily="2" charset="-122"/>
                <a:ea typeface="华文楷体" panose="02010600040101010101" pitchFamily="2" charset="-122"/>
                <a:sym typeface="+mn-ea"/>
              </a:rPr>
              <a:t>调用</a:t>
            </a:r>
            <a:r>
              <a:rPr lang="zh-CN" altLang="en-US" b="1" dirty="0">
                <a:latin typeface="Calibri" panose="020F0502020204030204" charset="0"/>
                <a:ea typeface="华文楷体" panose="02010600040101010101" pitchFamily="2" charset="-122"/>
                <a:cs typeface="Times New Roman" panose="02020603050405020304" pitchFamily="18" charset="0"/>
                <a:sym typeface="+mn-ea"/>
              </a:rPr>
              <a:t>③</a:t>
            </a:r>
            <a:r>
              <a:rPr lang="zh-CN" altLang="en-US" b="1" dirty="0">
                <a:solidFill>
                  <a:srgbClr val="FF0000"/>
                </a:solidFill>
                <a:latin typeface="华文楷体" panose="02010600040101010101" pitchFamily="2" charset="-122"/>
                <a:ea typeface="华文楷体" panose="02010600040101010101" pitchFamily="2" charset="-122"/>
                <a:sym typeface="+mn-ea"/>
              </a:rPr>
              <a:t>不允许</a:t>
            </a:r>
            <a:r>
              <a:rPr lang="zh-CN" altLang="en-US" b="1" dirty="0">
                <a:latin typeface="华文楷体" panose="02010600040101010101" pitchFamily="2" charset="-122"/>
                <a:ea typeface="华文楷体" panose="02010600040101010101" pitchFamily="2" charset="-122"/>
                <a:sym typeface="+mn-ea"/>
              </a:rPr>
              <a:t>用户</a:t>
            </a:r>
            <a:r>
              <a:rPr lang="zh-CN" altLang="en-US" b="1" dirty="0">
                <a:solidFill>
                  <a:srgbClr val="FF0000"/>
                </a:solidFill>
                <a:latin typeface="华文楷体" panose="02010600040101010101" pitchFamily="2" charset="-122"/>
                <a:ea typeface="华文楷体" panose="02010600040101010101" pitchFamily="2" charset="-122"/>
                <a:sym typeface="+mn-ea"/>
              </a:rPr>
              <a:t>动态建立</a:t>
            </a:r>
            <a:r>
              <a:rPr lang="zh-CN" altLang="en-US" b="1" dirty="0">
                <a:latin typeface="华文楷体" panose="02010600040101010101" pitchFamily="2" charset="-122"/>
                <a:ea typeface="华文楷体" panose="02010600040101010101" pitchFamily="2" charset="-122"/>
                <a:sym typeface="+mn-ea"/>
              </a:rPr>
              <a:t>数据实体</a:t>
            </a:r>
            <a:endParaRPr lang="zh-CN" altLang="en-US" b="1" dirty="0">
              <a:latin typeface="华文楷体" panose="02010600040101010101" pitchFamily="2" charset="-122"/>
              <a:ea typeface="华文楷体" panose="02010600040101010101" pitchFamily="2" charset="-122"/>
              <a:sym typeface="+mn-ea"/>
            </a:endParaRPr>
          </a:p>
          <a:p>
            <a:pPr indent="0" fontAlgn="auto">
              <a:lnSpc>
                <a:spcPct val="100000"/>
              </a:lnSpc>
              <a:buClrTx/>
              <a:buNone/>
            </a:pPr>
            <a:endParaRPr lang="en-US" altLang="zh-CN" b="1" dirty="0">
              <a:latin typeface="华文楷体" panose="02010600040101010101" pitchFamily="2" charset="-122"/>
              <a:ea typeface="华文楷体" panose="02010600040101010101" pitchFamily="2" charset="-122"/>
              <a:cs typeface="Times New Roman" panose="02020603050405020304" pitchFamily="18" charset="0"/>
              <a:sym typeface="+mn-ea"/>
            </a:endParaRPr>
          </a:p>
        </p:txBody>
      </p:sp>
      <p:pic>
        <p:nvPicPr>
          <p:cNvPr id="5" name="图片 4"/>
          <p:cNvPicPr>
            <a:picLocks noChangeAspect="1"/>
          </p:cNvPicPr>
          <p:nvPr>
            <p:custDataLst>
              <p:tags r:id="rId7"/>
            </p:custDataLst>
          </p:nvPr>
        </p:nvPicPr>
        <p:blipFill>
          <a:blip r:embed="rId8"/>
          <a:stretch>
            <a:fillRect/>
          </a:stretch>
        </p:blipFill>
        <p:spPr>
          <a:xfrm>
            <a:off x="6096000" y="1443990"/>
            <a:ext cx="1807210" cy="1482090"/>
          </a:xfrm>
          <a:prstGeom prst="rect">
            <a:avLst/>
          </a:prstGeom>
        </p:spPr>
      </p:pic>
      <p:pic>
        <p:nvPicPr>
          <p:cNvPr id="6" name="图片 5"/>
          <p:cNvPicPr>
            <a:picLocks noChangeAspect="1"/>
          </p:cNvPicPr>
          <p:nvPr>
            <p:custDataLst>
              <p:tags r:id="rId9"/>
            </p:custDataLst>
          </p:nvPr>
        </p:nvPicPr>
        <p:blipFill>
          <a:blip r:embed="rId10"/>
          <a:stretch>
            <a:fillRect/>
          </a:stretch>
        </p:blipFill>
        <p:spPr>
          <a:xfrm>
            <a:off x="3616325" y="2011680"/>
            <a:ext cx="1577975" cy="1695450"/>
          </a:xfrm>
          <a:prstGeom prst="rect">
            <a:avLst/>
          </a:prstGeom>
        </p:spPr>
      </p:pic>
      <p:sp>
        <p:nvSpPr>
          <p:cNvPr id="13" name="文本框 12"/>
          <p:cNvSpPr txBox="1"/>
          <p:nvPr/>
        </p:nvSpPr>
        <p:spPr>
          <a:xfrm>
            <a:off x="167005" y="4011295"/>
            <a:ext cx="8312150" cy="2799715"/>
          </a:xfrm>
          <a:prstGeom prst="rect">
            <a:avLst/>
          </a:prstGeom>
          <a:noFill/>
        </p:spPr>
        <p:txBody>
          <a:bodyPr wrap="square" rtlCol="0" anchor="t">
            <a:noAutofit/>
          </a:bodyPr>
          <a:p>
            <a:pPr marL="0" lvl="1" indent="0" algn="l" fontAlgn="auto">
              <a:lnSpc>
                <a:spcPct val="100000"/>
              </a:lnSpc>
              <a:buClrTx/>
              <a:buSzTx/>
              <a:buNone/>
            </a:pP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当一个过程被</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调用</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时，该过程的活动记录被</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压入</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栈；</a:t>
            </a:r>
            <a:endPar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endParaRPr>
          </a:p>
          <a:p>
            <a:pPr marL="0" lvl="1" indent="0" algn="l" fontAlgn="auto">
              <a:lnSpc>
                <a:spcPct val="100000"/>
              </a:lnSpc>
              <a:buClrTx/>
              <a:buSzTx/>
              <a:buNone/>
            </a:pP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当过程</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结束</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时，该活动记录被</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弹出</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栈</a:t>
            </a:r>
            <a:endParaRPr lang="zh-CN" altLang="en-US"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p>
            <a:pPr marL="0" lvl="1" indent="0" algn="l" fontAlgn="auto">
              <a:lnSpc>
                <a:spcPct val="100000"/>
              </a:lnSpc>
              <a:buClrTx/>
              <a:buSzTx/>
              <a:buNone/>
            </a:pPr>
            <a:r>
              <a:rPr lang="zh-CN" altLang="en-US" b="1" dirty="0">
                <a:latin typeface="Calibri" panose="020F0502020204030204" charset="0"/>
                <a:ea typeface="华文楷体" panose="02010600040101010101" pitchFamily="2" charset="-122"/>
                <a:cs typeface="Times New Roman" panose="02020603050405020304" pitchFamily="18" charset="0"/>
                <a:sym typeface="+mn-ea"/>
              </a:rPr>
              <a:t>优点：①</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允许活跃时段不交叠的多个过程调用之间</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共享空间</a:t>
            </a:r>
            <a:r>
              <a:rPr lang="zh-CN" altLang="en-US" b="1" dirty="0">
                <a:latin typeface="Calibri" panose="020F0502020204030204" charset="0"/>
                <a:ea typeface="华文楷体" panose="02010600040101010101" pitchFamily="2" charset="-122"/>
                <a:cs typeface="Times New Roman" panose="02020603050405020304" pitchFamily="18" charset="0"/>
                <a:sym typeface="+mn-ea"/>
              </a:rPr>
              <a:t>②</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非局部变量的</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相对地址总是固定的</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，和过程调用序列无关</a:t>
            </a:r>
            <a:endParaRPr lang="zh-CN" altLang="en-US"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p>
            <a:pPr marL="0" indent="0" fontAlgn="auto">
              <a:lnSpc>
                <a:spcPct val="100000"/>
              </a:lnSpc>
              <a:buClrTx/>
              <a:buNone/>
              <a:defRPr/>
            </a:pP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活动树</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：用来描述程序</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运行</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期间</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控制</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进入和离开各个活动的情况的树</a:t>
            </a:r>
            <a:endPar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endParaRPr>
          </a:p>
          <a:p>
            <a:pPr marL="0" lvl="1" indent="0" fontAlgn="auto">
              <a:lnSpc>
                <a:spcPct val="100000"/>
              </a:lnSpc>
              <a:buClrTx/>
              <a:buNone/>
            </a:pP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当一个过程是</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递归</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的时候，常常会有该过程的</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多个活动</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记录同时出现在栈中</a:t>
            </a:r>
            <a:endPar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endParaRPr>
          </a:p>
          <a:p>
            <a:pPr marL="0" indent="0" algn="just" fontAlgn="auto">
              <a:lnSpc>
                <a:spcPct val="100000"/>
              </a:lnSpc>
              <a:buClr>
                <a:schemeClr val="tx1"/>
              </a:buClr>
              <a:buNone/>
              <a:defRPr/>
            </a:pP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每个</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活跃的活动</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都有一个位于</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控制栈</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中的</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活动记录</a:t>
            </a:r>
            <a:endPar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endParaRPr>
          </a:p>
          <a:p>
            <a:pPr marL="0" indent="0" algn="just" fontAlgn="auto">
              <a:lnSpc>
                <a:spcPct val="100000"/>
              </a:lnSpc>
              <a:buClr>
                <a:schemeClr val="tx1"/>
              </a:buClr>
              <a:buNone/>
              <a:defRPr/>
            </a:pP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活动树的</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根</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的活动记录位于</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栈底</a:t>
            </a:r>
            <a:endParaRPr lang="zh-CN" altLang="en-US" b="1" dirty="0">
              <a:latin typeface="华文楷体" panose="02010600040101010101" pitchFamily="2" charset="-122"/>
              <a:ea typeface="华文楷体" panose="02010600040101010101" pitchFamily="2" charset="-122"/>
              <a:cs typeface="Times New Roman" panose="02020603050405020304" pitchFamily="18" charset="0"/>
            </a:endParaRPr>
          </a:p>
          <a:p>
            <a:pPr marL="0" indent="0" algn="just" fontAlgn="auto">
              <a:lnSpc>
                <a:spcPct val="100000"/>
              </a:lnSpc>
              <a:buClr>
                <a:schemeClr val="tx1"/>
              </a:buClr>
              <a:buNone/>
              <a:defRPr/>
            </a:pP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程序控制所在的活动</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的记录位于</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栈顶</a:t>
            </a:r>
            <a:endPar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endParaRPr>
          </a:p>
          <a:p>
            <a:pPr marL="0" indent="0" algn="just" fontAlgn="auto">
              <a:lnSpc>
                <a:spcPct val="100000"/>
              </a:lnSpc>
              <a:buClr>
                <a:schemeClr val="tx1"/>
              </a:buClr>
              <a:buNone/>
              <a:defRPr/>
            </a:pP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栈中</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全部活动记录的序列</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对应于在活动树中</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到达当前控制所在的活动结点的路径</a:t>
            </a:r>
            <a:endPar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endParaRPr>
          </a:p>
          <a:p>
            <a:pPr marL="0" lvl="1" indent="0" fontAlgn="auto">
              <a:lnSpc>
                <a:spcPct val="100000"/>
              </a:lnSpc>
              <a:buClrTx/>
              <a:buNone/>
            </a:pPr>
            <a:endPar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endParaRPr>
          </a:p>
        </p:txBody>
      </p:sp>
      <p:pic>
        <p:nvPicPr>
          <p:cNvPr id="15" name="图片 14"/>
          <p:cNvPicPr>
            <a:picLocks noChangeAspect="1"/>
          </p:cNvPicPr>
          <p:nvPr>
            <p:custDataLst>
              <p:tags r:id="rId11"/>
            </p:custDataLst>
          </p:nvPr>
        </p:nvPicPr>
        <p:blipFill>
          <a:blip r:embed="rId12"/>
          <a:stretch>
            <a:fillRect/>
          </a:stretch>
        </p:blipFill>
        <p:spPr>
          <a:xfrm>
            <a:off x="11145520" y="3620135"/>
            <a:ext cx="826135" cy="1717040"/>
          </a:xfrm>
          <a:prstGeom prst="rect">
            <a:avLst/>
          </a:prstGeom>
        </p:spPr>
      </p:pic>
      <p:sp>
        <p:nvSpPr>
          <p:cNvPr id="4" name="文本框 3"/>
          <p:cNvSpPr txBox="1"/>
          <p:nvPr/>
        </p:nvSpPr>
        <p:spPr>
          <a:xfrm>
            <a:off x="76200" y="1689100"/>
            <a:ext cx="3065780" cy="2047875"/>
          </a:xfrm>
          <a:prstGeom prst="rect">
            <a:avLst/>
          </a:prstGeom>
          <a:noFill/>
        </p:spPr>
        <p:txBody>
          <a:bodyPr wrap="square" rtlCol="0" anchor="t">
            <a:noAutofit/>
          </a:bodyPr>
          <a:p>
            <a:pPr indent="0" fontAlgn="auto">
              <a:lnSpc>
                <a:spcPct val="100000"/>
              </a:lnSpc>
              <a:buClrTx/>
              <a:buNone/>
            </a:pPr>
            <a:r>
              <a:rPr lang="en-US" altLang="zh-CN" b="1" dirty="0">
                <a:latin typeface="华文楷体" panose="02010600040101010101" pitchFamily="2" charset="-122"/>
                <a:ea typeface="华文楷体" panose="02010600040101010101" pitchFamily="2" charset="-122"/>
                <a:sym typeface="+mn-ea"/>
              </a:rPr>
              <a:t>7.1.1</a:t>
            </a:r>
            <a:r>
              <a:rPr lang="zh-CN" altLang="en-US" b="1" dirty="0">
                <a:solidFill>
                  <a:srgbClr val="FF0000"/>
                </a:solidFill>
                <a:latin typeface="华文楷体" panose="02010600040101010101" pitchFamily="2" charset="-122"/>
                <a:ea typeface="华文楷体" panose="02010600040101010101" pitchFamily="2" charset="-122"/>
                <a:sym typeface="+mn-ea"/>
              </a:rPr>
              <a:t>顺序分配法</a:t>
            </a:r>
            <a:endParaRPr lang="zh-CN" altLang="en-US" b="1" dirty="0">
              <a:solidFill>
                <a:srgbClr val="FF0000"/>
              </a:solidFill>
              <a:latin typeface="华文楷体" panose="02010600040101010101" pitchFamily="2" charset="-122"/>
              <a:ea typeface="华文楷体" panose="02010600040101010101" pitchFamily="2" charset="-122"/>
              <a:sym typeface="+mn-ea"/>
            </a:endParaRPr>
          </a:p>
          <a:p>
            <a:pPr algn="l" fontAlgn="auto">
              <a:lnSpc>
                <a:spcPct val="100000"/>
              </a:lnSpc>
              <a:buClrTx/>
              <a:buSzTx/>
              <a:buNone/>
            </a:pPr>
            <a:r>
              <a:rPr lang="zh-CN" altLang="en-US" b="1">
                <a:latin typeface="华文楷体" panose="02010600040101010101" pitchFamily="2" charset="-122"/>
                <a:ea typeface="华文楷体" panose="02010600040101010101" pitchFamily="2" charset="-122"/>
                <a:cs typeface="Times New Roman" panose="02020603050405020304" pitchFamily="18" charset="0"/>
                <a:sym typeface="+mn-ea"/>
              </a:rPr>
              <a:t>按照过程出现的先后顺序逐段分配存储空间</a:t>
            </a:r>
            <a:endParaRPr lang="zh-CN" altLang="en-US" b="1">
              <a:latin typeface="华文楷体" panose="02010600040101010101" pitchFamily="2" charset="-122"/>
              <a:ea typeface="华文楷体" panose="02010600040101010101" pitchFamily="2" charset="-122"/>
              <a:cs typeface="Times New Roman" panose="02020603050405020304" pitchFamily="18" charset="0"/>
              <a:sym typeface="+mn-ea"/>
            </a:endParaRPr>
          </a:p>
          <a:p>
            <a:pPr algn="l" fontAlgn="auto">
              <a:lnSpc>
                <a:spcPct val="100000"/>
              </a:lnSpc>
              <a:buClrTx/>
              <a:buSzTx/>
              <a:buNone/>
            </a:pPr>
            <a:r>
              <a:rPr lang="zh-CN" altLang="en-US" b="1">
                <a:latin typeface="华文楷体" panose="02010600040101010101" pitchFamily="2" charset="-122"/>
                <a:ea typeface="华文楷体" panose="02010600040101010101" pitchFamily="2" charset="-122"/>
                <a:cs typeface="Times New Roman" panose="02020603050405020304" pitchFamily="18" charset="0"/>
                <a:sym typeface="+mn-ea"/>
              </a:rPr>
              <a:t>各过程的活动记录占用互不相交的存储空间</a:t>
            </a:r>
            <a:endParaRPr lang="zh-CN" altLang="en-US" b="1">
              <a:latin typeface="华文楷体" panose="02010600040101010101" pitchFamily="2" charset="-122"/>
              <a:ea typeface="华文楷体" panose="02010600040101010101" pitchFamily="2" charset="-122"/>
              <a:cs typeface="Times New Roman" panose="02020603050405020304" pitchFamily="18" charset="0"/>
              <a:sym typeface="+mn-ea"/>
            </a:endParaRPr>
          </a:p>
          <a:p>
            <a:pPr algn="l" eaLnBrk="1" hangingPunct="1">
              <a:buClrTx/>
              <a:buSzTx/>
              <a:buNone/>
            </a:pPr>
            <a:r>
              <a:rPr lang="zh-CN" altLang="en-US" b="1">
                <a:latin typeface="华文楷体" panose="02010600040101010101" pitchFamily="2" charset="-122"/>
                <a:ea typeface="华文楷体" panose="02010600040101010101" pitchFamily="2" charset="-122"/>
                <a:cs typeface="Times New Roman" panose="02020603050405020304" pitchFamily="18" charset="0"/>
                <a:sym typeface="+mn-ea"/>
              </a:rPr>
              <a:t>优点：处理上简单</a:t>
            </a:r>
            <a:r>
              <a:rPr lang="en-US" altLang="zh-CN" b="1">
                <a:latin typeface="华文楷体" panose="02010600040101010101" pitchFamily="2" charset="-122"/>
                <a:ea typeface="华文楷体" panose="02010600040101010101" pitchFamily="2" charset="-122"/>
                <a:cs typeface="Times New Roman" panose="02020603050405020304" pitchFamily="18" charset="0"/>
                <a:sym typeface="+mn-ea"/>
              </a:rPr>
              <a:t> </a:t>
            </a:r>
            <a:r>
              <a:rPr lang="zh-CN" altLang="en-US" b="1">
                <a:latin typeface="华文楷体" panose="02010600040101010101" pitchFamily="2" charset="-122"/>
                <a:ea typeface="华文楷体" panose="02010600040101010101" pitchFamily="2" charset="-122"/>
                <a:cs typeface="Times New Roman" panose="02020603050405020304" pitchFamily="18" charset="0"/>
                <a:sym typeface="+mn-ea"/>
              </a:rPr>
              <a:t>缺点：对内存空间的使用不够经济合理</a:t>
            </a:r>
            <a:endParaRPr lang="zh-CN" altLang="en-US" b="1">
              <a:latin typeface="华文楷体" panose="02010600040101010101" pitchFamily="2" charset="-122"/>
              <a:ea typeface="华文楷体" panose="02010600040101010101" pitchFamily="2" charset="-122"/>
              <a:cs typeface="Times New Roman" panose="02020603050405020304" pitchFamily="18" charset="0"/>
              <a:sym typeface="+mn-ea"/>
            </a:endParaRPr>
          </a:p>
        </p:txBody>
      </p:sp>
      <p:sp>
        <p:nvSpPr>
          <p:cNvPr id="7" name="文本框 6"/>
          <p:cNvSpPr txBox="1"/>
          <p:nvPr/>
        </p:nvSpPr>
        <p:spPr>
          <a:xfrm>
            <a:off x="8353425" y="225425"/>
            <a:ext cx="3944620" cy="2895600"/>
          </a:xfrm>
          <a:prstGeom prst="rect">
            <a:avLst/>
          </a:prstGeom>
          <a:noFill/>
        </p:spPr>
        <p:txBody>
          <a:bodyPr wrap="square" rtlCol="0" anchor="t">
            <a:noAutofit/>
          </a:bodyPr>
          <a:p>
            <a:pPr indent="0" fontAlgn="auto">
              <a:lnSpc>
                <a:spcPct val="100000"/>
              </a:lnSpc>
              <a:buClrTx/>
              <a:buNone/>
            </a:pPr>
            <a:r>
              <a:rPr lang="en-US" altLang="zh-CN" b="1" dirty="0">
                <a:latin typeface="华文楷体" panose="02010600040101010101" pitchFamily="2" charset="-122"/>
                <a:ea typeface="华文楷体" panose="02010600040101010101" pitchFamily="2" charset="-122"/>
                <a:sym typeface="+mn-ea"/>
              </a:rPr>
              <a:t>7.1.2</a:t>
            </a:r>
            <a:r>
              <a:rPr lang="zh-CN" altLang="en-US" b="1" dirty="0">
                <a:solidFill>
                  <a:srgbClr val="FF0000"/>
                </a:solidFill>
                <a:latin typeface="华文楷体" panose="02010600040101010101" pitchFamily="2" charset="-122"/>
                <a:ea typeface="华文楷体" panose="02010600040101010101" pitchFamily="2" charset="-122"/>
                <a:sym typeface="+mn-ea"/>
              </a:rPr>
              <a:t>层次分配法</a:t>
            </a:r>
            <a:endParaRPr lang="zh-CN" altLang="en-US" b="1" dirty="0">
              <a:solidFill>
                <a:srgbClr val="FF0000"/>
              </a:solidFill>
              <a:latin typeface="华文楷体" panose="02010600040101010101" pitchFamily="2" charset="-122"/>
              <a:ea typeface="华文楷体" panose="02010600040101010101" pitchFamily="2" charset="-122"/>
              <a:sym typeface="+mn-ea"/>
            </a:endParaRPr>
          </a:p>
          <a:p>
            <a:pPr marL="0" lvl="1" indent="0" fontAlgn="auto">
              <a:lnSpc>
                <a:spcPct val="100000"/>
              </a:lnSpc>
              <a:buClrTx/>
              <a:buNone/>
            </a:pP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通过对过程间的</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调用关系</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进行分析，凡属无相互调用关系的并列过程，尽量使其局部数据</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共享</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存储空</a:t>
            </a:r>
            <a:r>
              <a:rPr lang="zh-CN" altLang="en-US" b="1">
                <a:latin typeface="华文楷体" panose="02010600040101010101" pitchFamily="2" charset="-122"/>
                <a:ea typeface="华文楷体" panose="02010600040101010101" pitchFamily="2" charset="-122"/>
                <a:cs typeface="Times New Roman" panose="02020603050405020304" pitchFamily="18" charset="0"/>
                <a:sym typeface="+mn-ea"/>
              </a:rPr>
              <a:t>间</a:t>
            </a:r>
            <a:endParaRPr lang="zh-CN" altLang="en-US" b="1">
              <a:latin typeface="华文楷体" panose="02010600040101010101" pitchFamily="2" charset="-122"/>
              <a:ea typeface="华文楷体" panose="02010600040101010101" pitchFamily="2" charset="-122"/>
              <a:cs typeface="Times New Roman" panose="02020603050405020304" pitchFamily="18" charset="0"/>
              <a:sym typeface="+mn-ea"/>
            </a:endParaRPr>
          </a:p>
          <a:p>
            <a:pPr marL="0" lvl="1" indent="0" fontAlgn="auto">
              <a:lnSpc>
                <a:spcPct val="100000"/>
              </a:lnSpc>
              <a:buClrTx/>
              <a:buNone/>
            </a:pPr>
            <a:r>
              <a:rPr lang="zh-CN" altLang="en-US" b="1">
                <a:latin typeface="华文楷体" panose="02010600040101010101" pitchFamily="2" charset="-122"/>
                <a:ea typeface="华文楷体" panose="02010600040101010101" pitchFamily="2" charset="-122"/>
                <a:cs typeface="Times New Roman" panose="02020603050405020304" pitchFamily="18" charset="0"/>
                <a:sym typeface="+mn-ea"/>
              </a:rPr>
              <a:t>B[</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n][n]</a:t>
            </a:r>
            <a:r>
              <a:rPr lang="en-US" altLang="zh-CN" b="1" dirty="0">
                <a:latin typeface="华文楷体" panose="02010600040101010101" pitchFamily="2" charset="-122"/>
                <a:ea typeface="华文楷体" panose="02010600040101010101" pitchFamily="2" charset="-122"/>
                <a:cs typeface="Times New Roman" panose="02020603050405020304" pitchFamily="18" charset="0"/>
                <a:sym typeface="+mn-ea"/>
              </a:rPr>
              <a:t>:</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过程调用关系矩阵,B[ i ][ j ]=1</a:t>
            </a:r>
            <a:r>
              <a:rPr lang="en-US" altLang="zh-CN" b="1" dirty="0">
                <a:latin typeface="华文楷体" panose="02010600040101010101" pitchFamily="2" charset="-122"/>
                <a:ea typeface="华文楷体" panose="02010600040101010101" pitchFamily="2" charset="-122"/>
                <a:cs typeface="Times New Roman" panose="02020603050405020304" pitchFamily="18" charset="0"/>
                <a:sym typeface="+mn-ea"/>
              </a:rPr>
              <a:t>,</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表示第i个过程调用第j个过程</a:t>
            </a:r>
            <a:endPar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endParaRPr>
          </a:p>
          <a:p>
            <a:pPr marL="0" lvl="1" indent="0" fontAlgn="auto">
              <a:lnSpc>
                <a:spcPct val="100000"/>
              </a:lnSpc>
              <a:buClrTx/>
              <a:buNone/>
            </a:pP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Units[n]</a:t>
            </a:r>
            <a:r>
              <a:rPr lang="en-US" altLang="zh-CN" b="1" dirty="0">
                <a:latin typeface="华文楷体" panose="02010600040101010101" pitchFamily="2" charset="-122"/>
                <a:ea typeface="华文楷体" panose="02010600040101010101" pitchFamily="2" charset="-122"/>
                <a:cs typeface="Times New Roman" panose="02020603050405020304" pitchFamily="18" charset="0"/>
                <a:sym typeface="+mn-ea"/>
              </a:rPr>
              <a:t>:</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过程所需内存量矩阵</a:t>
            </a:r>
            <a:endPar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endParaRPr>
          </a:p>
          <a:p>
            <a:pPr marL="0" lvl="1" indent="0" fontAlgn="auto">
              <a:lnSpc>
                <a:spcPct val="100000"/>
              </a:lnSpc>
              <a:buClrTx/>
              <a:buNone/>
            </a:pP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base[i]:第i个过程局部数据区的基地址</a:t>
            </a:r>
            <a:endPar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endParaRPr>
          </a:p>
          <a:p>
            <a:pPr marL="0" lvl="1" indent="0" fontAlgn="auto">
              <a:lnSpc>
                <a:spcPct val="100000"/>
              </a:lnSpc>
              <a:buClrTx/>
              <a:buNone/>
            </a:pP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算法</a:t>
            </a:r>
            <a:r>
              <a:rPr lang="en-US" altLang="zh-CN" b="1" dirty="0">
                <a:latin typeface="华文楷体" panose="02010600040101010101" pitchFamily="2" charset="-122"/>
                <a:ea typeface="华文楷体" panose="02010600040101010101" pitchFamily="2" charset="-122"/>
                <a:cs typeface="Times New Roman" panose="02020603050405020304" pitchFamily="18" charset="0"/>
                <a:sym typeface="+mn-ea"/>
              </a:rPr>
              <a:t>:</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从叶子节点向上遍历每个节点</a:t>
            </a:r>
            <a:r>
              <a:rPr lang="en-US" altLang="zh-CN"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base[i]=max( b[j]+Units[j])</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，其中</a:t>
            </a:r>
            <a:r>
              <a:rPr lang="en-US" altLang="zh-CN" b="1" dirty="0">
                <a:latin typeface="华文楷体" panose="02010600040101010101" pitchFamily="2" charset="-122"/>
                <a:ea typeface="华文楷体" panose="02010600040101010101" pitchFamily="2" charset="-122"/>
                <a:cs typeface="Times New Roman" panose="02020603050405020304" pitchFamily="18" charset="0"/>
                <a:sym typeface="+mn-ea"/>
              </a:rPr>
              <a:t>B[i][j] = 1</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，若</a:t>
            </a:r>
            <a:r>
              <a:rPr lang="en-US" altLang="zh-CN" b="1" dirty="0">
                <a:latin typeface="华文楷体" panose="02010600040101010101" pitchFamily="2" charset="-122"/>
                <a:ea typeface="华文楷体" panose="02010600040101010101" pitchFamily="2" charset="-122"/>
                <a:cs typeface="Times New Roman" panose="02020603050405020304" pitchFamily="18" charset="0"/>
                <a:sym typeface="+mn-ea"/>
              </a:rPr>
              <a:t>j</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不存在则</a:t>
            </a:r>
            <a:r>
              <a:rPr lang="en-US" altLang="zh-CN" b="1" dirty="0">
                <a:latin typeface="华文楷体" panose="02010600040101010101" pitchFamily="2" charset="-122"/>
                <a:ea typeface="华文楷体" panose="02010600040101010101" pitchFamily="2" charset="-122"/>
                <a:cs typeface="Times New Roman" panose="02020603050405020304" pitchFamily="18" charset="0"/>
                <a:sym typeface="+mn-ea"/>
              </a:rPr>
              <a:t>base[i]</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为</a:t>
            </a:r>
            <a:r>
              <a:rPr lang="en-US" altLang="zh-CN" b="1" dirty="0">
                <a:latin typeface="华文楷体" panose="02010600040101010101" pitchFamily="2" charset="-122"/>
                <a:ea typeface="华文楷体" panose="02010600040101010101" pitchFamily="2" charset="-122"/>
                <a:cs typeface="Times New Roman" panose="02020603050405020304" pitchFamily="18" charset="0"/>
                <a:sym typeface="+mn-ea"/>
              </a:rPr>
              <a:t>0;</a:t>
            </a:r>
            <a:endPar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endParaRPr>
          </a:p>
        </p:txBody>
      </p:sp>
      <p:sp>
        <p:nvSpPr>
          <p:cNvPr id="8" name="文本框 7"/>
          <p:cNvSpPr txBox="1"/>
          <p:nvPr/>
        </p:nvSpPr>
        <p:spPr>
          <a:xfrm>
            <a:off x="3454400" y="239395"/>
            <a:ext cx="2006600" cy="306705"/>
          </a:xfrm>
          <a:prstGeom prst="rect">
            <a:avLst/>
          </a:prstGeom>
          <a:noFill/>
        </p:spPr>
        <p:txBody>
          <a:bodyPr wrap="square" rtlCol="0" anchor="t">
            <a:spAutoFit/>
          </a:bodyPr>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sym typeface="+mn-ea"/>
              </a:rPr>
              <a:t>eg.BASIC</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sym typeface="+mn-ea"/>
              </a:rPr>
              <a:t>和</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sym typeface="+mn-ea"/>
              </a:rPr>
              <a:t>FORTRAN</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sym typeface="+mn-ea"/>
            </a:endParaRPr>
          </a:p>
        </p:txBody>
      </p:sp>
      <p:sp>
        <p:nvSpPr>
          <p:cNvPr id="10" name="文本框 9"/>
          <p:cNvSpPr txBox="1"/>
          <p:nvPr>
            <p:custDataLst>
              <p:tags r:id="rId13"/>
            </p:custDataLst>
          </p:nvPr>
        </p:nvSpPr>
        <p:spPr>
          <a:xfrm>
            <a:off x="5194300" y="5839460"/>
            <a:ext cx="3659505" cy="645160"/>
          </a:xfrm>
          <a:prstGeom prst="rect">
            <a:avLst/>
          </a:prstGeom>
          <a:noFill/>
        </p:spPr>
        <p:txBody>
          <a:bodyPr wrap="square" rtlCol="0" anchor="t">
            <a:spAutoFit/>
          </a:bodyPr>
          <a:p>
            <a:r>
              <a:rPr lang="zh-CN" altLang="en-US" sz="1200">
                <a:sym typeface="+mn-ea"/>
              </a:rPr>
              <a:t>PASCAL语言中过程声明的局部变量地址分配在(</a:t>
            </a:r>
            <a:r>
              <a:rPr lang="zh-CN" altLang="en-US" sz="1200">
                <a:solidFill>
                  <a:srgbClr val="FF0000"/>
                </a:solidFill>
                <a:sym typeface="+mn-ea"/>
              </a:rPr>
              <a:t>B</a:t>
            </a:r>
            <a:r>
              <a:rPr lang="zh-CN" altLang="en-US" sz="1200">
                <a:sym typeface="+mn-ea"/>
              </a:rPr>
              <a:t>)。</a:t>
            </a:r>
            <a:endParaRPr lang="zh-CN" altLang="en-US" sz="1200"/>
          </a:p>
          <a:p>
            <a:r>
              <a:rPr lang="zh-CN" altLang="en-US" sz="1200">
                <a:sym typeface="+mn-ea"/>
              </a:rPr>
              <a:t>A.调用者的数据区中</a:t>
            </a:r>
            <a:r>
              <a:rPr lang="en-US" altLang="zh-CN" sz="1200">
                <a:sym typeface="+mn-ea"/>
              </a:rPr>
              <a:t> </a:t>
            </a:r>
            <a:r>
              <a:rPr lang="zh-CN" altLang="en-US" sz="1200">
                <a:sym typeface="+mn-ea"/>
              </a:rPr>
              <a:t>B.被调用者的数据区中</a:t>
            </a:r>
            <a:endParaRPr lang="zh-CN" altLang="en-US" sz="1200"/>
          </a:p>
          <a:p>
            <a:r>
              <a:rPr lang="zh-CN" altLang="en-US" sz="1200">
                <a:sym typeface="+mn-ea"/>
              </a:rPr>
              <a:t>C.主程序的数据区中</a:t>
            </a:r>
            <a:r>
              <a:rPr lang="en-US" altLang="zh-CN" sz="1200">
                <a:sym typeface="+mn-ea"/>
              </a:rPr>
              <a:t> </a:t>
            </a:r>
            <a:r>
              <a:rPr lang="zh-CN" altLang="en-US" sz="1200">
                <a:sym typeface="+mn-ea"/>
              </a:rPr>
              <a:t>D.公共数据区中</a:t>
            </a:r>
            <a:endParaRPr lang="zh-CN" altLang="en-US" sz="1200">
              <a:sym typeface="+mn-ea"/>
            </a:endParaRPr>
          </a:p>
        </p:txBody>
      </p:sp>
      <p:sp>
        <p:nvSpPr>
          <p:cNvPr id="11" name="文本框 10"/>
          <p:cNvSpPr txBox="1"/>
          <p:nvPr/>
        </p:nvSpPr>
        <p:spPr>
          <a:xfrm>
            <a:off x="8225155" y="3277870"/>
            <a:ext cx="3011170" cy="1198880"/>
          </a:xfrm>
          <a:prstGeom prst="rect">
            <a:avLst/>
          </a:prstGeom>
          <a:noFill/>
        </p:spPr>
        <p:txBody>
          <a:bodyPr wrap="square" rtlCol="0" anchor="t">
            <a:spAutoFit/>
          </a:bodyPr>
          <a:p>
            <a:r>
              <a:rPr lang="zh-CN" altLang="en-US" sz="1200">
                <a:sym typeface="+mn-ea"/>
              </a:rPr>
              <a:t>运行阶段的存储组织与管理的目的是(</a:t>
            </a:r>
            <a:r>
              <a:rPr lang="zh-CN" altLang="en-US" sz="1200">
                <a:solidFill>
                  <a:srgbClr val="FF0000"/>
                </a:solidFill>
                <a:sym typeface="+mn-ea"/>
              </a:rPr>
              <a:t>B</a:t>
            </a:r>
            <a:r>
              <a:rPr lang="zh-CN" altLang="en-US" sz="1200">
                <a:sym typeface="+mn-ea"/>
              </a:rPr>
              <a:t>)。</a:t>
            </a:r>
            <a:endParaRPr lang="zh-CN" altLang="en-US" sz="1200"/>
          </a:p>
          <a:p>
            <a:r>
              <a:rPr lang="zh-CN" altLang="en-US" sz="1200">
                <a:sym typeface="+mn-ea"/>
              </a:rPr>
              <a:t>A.提高编译程序的运行速度</a:t>
            </a:r>
            <a:endParaRPr lang="zh-CN" altLang="en-US" sz="1200"/>
          </a:p>
          <a:p>
            <a:r>
              <a:rPr lang="zh-CN" altLang="en-US" sz="1200">
                <a:sym typeface="+mn-ea"/>
              </a:rPr>
              <a:t>B.为运行阶段的存储分配做准备及提高目标程序的运行速度</a:t>
            </a:r>
            <a:endParaRPr lang="zh-CN" altLang="en-US" sz="1200"/>
          </a:p>
          <a:p>
            <a:r>
              <a:rPr lang="zh-CN" altLang="en-US" sz="1200">
                <a:sym typeface="+mn-ea"/>
              </a:rPr>
              <a:t>C.优化运行空间的管理</a:t>
            </a:r>
            <a:endParaRPr lang="zh-CN" altLang="en-US" sz="1200"/>
          </a:p>
          <a:p>
            <a:r>
              <a:rPr lang="zh-CN" altLang="en-US" sz="1200">
                <a:sym typeface="+mn-ea"/>
              </a:rPr>
              <a:t>D.节省内存空间</a:t>
            </a:r>
            <a:endParaRPr lang="zh-CN" altLang="en-US" sz="1200">
              <a:sym typeface="+mn-ea"/>
            </a:endParaRPr>
          </a:p>
        </p:txBody>
      </p:sp>
      <p:sp>
        <p:nvSpPr>
          <p:cNvPr id="12" name="文本框 11"/>
          <p:cNvSpPr txBox="1"/>
          <p:nvPr/>
        </p:nvSpPr>
        <p:spPr>
          <a:xfrm>
            <a:off x="5641340" y="2958465"/>
            <a:ext cx="2575560" cy="1630045"/>
          </a:xfrm>
          <a:prstGeom prst="rect">
            <a:avLst/>
          </a:prstGeom>
          <a:noFill/>
        </p:spPr>
        <p:txBody>
          <a:bodyPr wrap="square" rtlCol="0" anchor="t">
            <a:spAutoFit/>
          </a:bodyPr>
          <a:p>
            <a:r>
              <a:rPr lang="zh-CN" altLang="en-US" sz="1000">
                <a:sym typeface="+mn-ea"/>
              </a:rPr>
              <a:t>以下说法正确的是(</a:t>
            </a:r>
            <a:r>
              <a:rPr lang="zh-CN" altLang="en-US" sz="1000">
                <a:solidFill>
                  <a:srgbClr val="FF0000"/>
                </a:solidFill>
                <a:sym typeface="+mn-ea"/>
              </a:rPr>
              <a:t>D</a:t>
            </a:r>
            <a:r>
              <a:rPr lang="zh-CN" altLang="en-US" sz="1000">
                <a:sym typeface="+mn-ea"/>
              </a:rPr>
              <a:t>)。</a:t>
            </a:r>
            <a:endParaRPr lang="zh-CN" altLang="en-US" sz="1000"/>
          </a:p>
          <a:p>
            <a:r>
              <a:rPr lang="zh-CN" altLang="en-US" sz="1000">
                <a:sym typeface="+mn-ea"/>
              </a:rPr>
              <a:t>A.对于数据空间的存贮分配，FORTRAN采用动态贮存分配策略</a:t>
            </a:r>
            <a:endParaRPr lang="zh-CN" altLang="en-US" sz="1000"/>
          </a:p>
          <a:p>
            <a:r>
              <a:rPr lang="zh-CN" altLang="en-US" sz="1000">
                <a:sym typeface="+mn-ea"/>
              </a:rPr>
              <a:t>B.对于数据空间的存贮分配，C语言仅采用栈式贮存分配策略</a:t>
            </a:r>
            <a:endParaRPr lang="zh-CN" altLang="en-US" sz="1000"/>
          </a:p>
          <a:p>
            <a:r>
              <a:rPr lang="zh-CN" altLang="en-US" sz="1000">
                <a:sym typeface="+mn-ea"/>
              </a:rPr>
              <a:t>C.动态存储分配是指在编译阶段对源程序中的量进行分配，以使目标代码在运行时加快运行速度</a:t>
            </a:r>
            <a:endParaRPr lang="zh-CN" altLang="en-US" sz="1000"/>
          </a:p>
          <a:p>
            <a:r>
              <a:rPr lang="zh-CN" altLang="en-US" sz="1000">
                <a:sym typeface="+mn-ea"/>
              </a:rPr>
              <a:t>D.如果两个临时变量的作用域不相交，则可以将它们分配在同一单元中</a:t>
            </a:r>
            <a:endParaRPr lang="zh-CN" altLang="en-US" sz="1000">
              <a:sym typeface="+mn-ea"/>
            </a:endParaRPr>
          </a:p>
        </p:txBody>
      </p:sp>
      <mc:AlternateContent xmlns:mc="http://schemas.openxmlformats.org/markup-compatibility/2006" xmlns:p14="http://schemas.microsoft.com/office/powerpoint/2010/main">
        <mc:Choice Requires="p14">
          <p:contentPart r:id="rId14" p14:bwMode="auto">
            <p14:nvContentPartPr>
              <p14:cNvPr id="16" name="墨迹 15"/>
              <p14:cNvContentPartPr/>
              <p14:nvPr/>
            </p14:nvContentPartPr>
            <p14:xfrm>
              <a:off x="328295" y="1633220"/>
              <a:ext cx="2247900" cy="71755"/>
            </p14:xfrm>
          </p:contentPart>
        </mc:Choice>
        <mc:Fallback xmlns="">
          <p:pic>
            <p:nvPicPr>
              <p:cNvPr id="16" name="墨迹 15"/>
            </p:nvPicPr>
            <p:blipFill>
              <a:blip r:embed="rId15"/>
            </p:blipFill>
            <p:spPr>
              <a:xfrm>
                <a:off x="328295" y="1633220"/>
                <a:ext cx="2247900" cy="7175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2461895" y="1733550"/>
              <a:ext cx="314325" cy="285750"/>
            </p14:xfrm>
          </p:contentPart>
        </mc:Choice>
        <mc:Fallback xmlns="">
          <p:pic>
            <p:nvPicPr>
              <p:cNvPr id="17" name="墨迹 16"/>
            </p:nvPicPr>
            <p:blipFill>
              <a:blip r:embed="rId17"/>
            </p:blipFill>
            <p:spPr>
              <a:xfrm>
                <a:off x="2461895" y="1733550"/>
                <a:ext cx="314325" cy="28575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8" name="墨迹 17"/>
              <p14:cNvContentPartPr/>
              <p14:nvPr/>
            </p14:nvContentPartPr>
            <p14:xfrm>
              <a:off x="2804795" y="1809750"/>
              <a:ext cx="409575" cy="28575"/>
            </p14:xfrm>
          </p:contentPart>
        </mc:Choice>
        <mc:Fallback xmlns="">
          <p:pic>
            <p:nvPicPr>
              <p:cNvPr id="18" name="墨迹 17"/>
            </p:nvPicPr>
            <p:blipFill>
              <a:blip r:embed="rId19"/>
            </p:blipFill>
            <p:spPr>
              <a:xfrm>
                <a:off x="2804795" y="1809750"/>
                <a:ext cx="409575" cy="2857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9" name="墨迹 18"/>
              <p14:cNvContentPartPr/>
              <p14:nvPr/>
            </p14:nvContentPartPr>
            <p14:xfrm>
              <a:off x="3181350" y="1733550"/>
              <a:ext cx="95250" cy="166370"/>
            </p14:xfrm>
          </p:contentPart>
        </mc:Choice>
        <mc:Fallback xmlns="">
          <p:pic>
            <p:nvPicPr>
              <p:cNvPr id="19" name="墨迹 18"/>
            </p:nvPicPr>
            <p:blipFill>
              <a:blip r:embed="rId21"/>
            </p:blipFill>
            <p:spPr>
              <a:xfrm>
                <a:off x="3181350" y="1733550"/>
                <a:ext cx="95250" cy="16637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0" name="墨迹 19"/>
              <p14:cNvContentPartPr/>
              <p14:nvPr/>
            </p14:nvContentPartPr>
            <p14:xfrm>
              <a:off x="3343275" y="1737995"/>
              <a:ext cx="271145" cy="552450"/>
            </p14:xfrm>
          </p:contentPart>
        </mc:Choice>
        <mc:Fallback xmlns="">
          <p:pic>
            <p:nvPicPr>
              <p:cNvPr id="20" name="墨迹 19"/>
            </p:nvPicPr>
            <p:blipFill>
              <a:blip r:embed="rId23"/>
            </p:blipFill>
            <p:spPr>
              <a:xfrm>
                <a:off x="3343275" y="1737995"/>
                <a:ext cx="271145" cy="55245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1" name="墨迹 20"/>
              <p14:cNvContentPartPr/>
              <p14:nvPr/>
            </p14:nvContentPartPr>
            <p14:xfrm>
              <a:off x="3324225" y="1914525"/>
              <a:ext cx="280670" cy="33020"/>
            </p14:xfrm>
          </p:contentPart>
        </mc:Choice>
        <mc:Fallback xmlns="">
          <p:pic>
            <p:nvPicPr>
              <p:cNvPr id="21" name="墨迹 20"/>
            </p:nvPicPr>
            <p:blipFill>
              <a:blip r:embed="rId25"/>
            </p:blipFill>
            <p:spPr>
              <a:xfrm>
                <a:off x="3324225" y="1914525"/>
                <a:ext cx="280670" cy="3302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2" name="墨迹 21"/>
              <p14:cNvContentPartPr/>
              <p14:nvPr/>
            </p14:nvContentPartPr>
            <p14:xfrm>
              <a:off x="3352800" y="1804670"/>
              <a:ext cx="342900" cy="28575"/>
            </p14:xfrm>
          </p:contentPart>
        </mc:Choice>
        <mc:Fallback xmlns="">
          <p:pic>
            <p:nvPicPr>
              <p:cNvPr id="22" name="墨迹 21"/>
            </p:nvPicPr>
            <p:blipFill>
              <a:blip r:embed="rId27"/>
            </p:blipFill>
            <p:spPr>
              <a:xfrm>
                <a:off x="3352800" y="1804670"/>
                <a:ext cx="342900" cy="2857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3" name="墨迹 22"/>
              <p14:cNvContentPartPr/>
              <p14:nvPr/>
            </p14:nvContentPartPr>
            <p14:xfrm>
              <a:off x="2486025" y="1762125"/>
              <a:ext cx="90170" cy="360"/>
            </p14:xfrm>
          </p:contentPart>
        </mc:Choice>
        <mc:Fallback xmlns="">
          <p:pic>
            <p:nvPicPr>
              <p:cNvPr id="23" name="墨迹 22"/>
            </p:nvPicPr>
            <p:blipFill>
              <a:blip r:embed="rId29"/>
            </p:blipFill>
            <p:spPr>
              <a:xfrm>
                <a:off x="2486025" y="1762125"/>
                <a:ext cx="90170" cy="36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4" name="墨迹 23"/>
              <p14:cNvContentPartPr/>
              <p14:nvPr/>
            </p14:nvContentPartPr>
            <p14:xfrm>
              <a:off x="3362325" y="1752600"/>
              <a:ext cx="304800" cy="4445"/>
            </p14:xfrm>
          </p:contentPart>
        </mc:Choice>
        <mc:Fallback xmlns="">
          <p:pic>
            <p:nvPicPr>
              <p:cNvPr id="24" name="墨迹 23"/>
            </p:nvPicPr>
            <p:blipFill>
              <a:blip r:embed="rId31"/>
            </p:blipFill>
            <p:spPr>
              <a:xfrm>
                <a:off x="3362325" y="1752600"/>
                <a:ext cx="304800" cy="444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5" name="墨迹 24"/>
              <p14:cNvContentPartPr/>
              <p14:nvPr/>
            </p14:nvContentPartPr>
            <p14:xfrm>
              <a:off x="3319145" y="1724025"/>
              <a:ext cx="367030" cy="547370"/>
            </p14:xfrm>
          </p:contentPart>
        </mc:Choice>
        <mc:Fallback xmlns="">
          <p:pic>
            <p:nvPicPr>
              <p:cNvPr id="25" name="墨迹 24"/>
            </p:nvPicPr>
            <p:blipFill>
              <a:blip r:embed="rId33"/>
            </p:blipFill>
            <p:spPr>
              <a:xfrm>
                <a:off x="3319145" y="1724025"/>
                <a:ext cx="367030" cy="54737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6" name="墨迹 25"/>
              <p14:cNvContentPartPr/>
              <p14:nvPr/>
            </p14:nvContentPartPr>
            <p14:xfrm>
              <a:off x="247650" y="1981200"/>
              <a:ext cx="1080770" cy="23495"/>
            </p14:xfrm>
          </p:contentPart>
        </mc:Choice>
        <mc:Fallback xmlns="">
          <p:pic>
            <p:nvPicPr>
              <p:cNvPr id="26" name="墨迹 25"/>
            </p:nvPicPr>
            <p:blipFill>
              <a:blip r:embed="rId35"/>
            </p:blipFill>
            <p:spPr>
              <a:xfrm>
                <a:off x="247650" y="1981200"/>
                <a:ext cx="1080770" cy="2349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7" name="墨迹 26"/>
              <p14:cNvContentPartPr/>
              <p14:nvPr/>
            </p14:nvContentPartPr>
            <p14:xfrm>
              <a:off x="8505825" y="495300"/>
              <a:ext cx="1423670" cy="19050"/>
            </p14:xfrm>
          </p:contentPart>
        </mc:Choice>
        <mc:Fallback xmlns="">
          <p:pic>
            <p:nvPicPr>
              <p:cNvPr id="27" name="墨迹 26"/>
            </p:nvPicPr>
            <p:blipFill>
              <a:blip r:embed="rId37"/>
            </p:blipFill>
            <p:spPr>
              <a:xfrm>
                <a:off x="8505825" y="495300"/>
                <a:ext cx="1423670" cy="1905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8" name="墨迹 27"/>
              <p14:cNvContentPartPr/>
              <p14:nvPr/>
            </p14:nvContentPartPr>
            <p14:xfrm>
              <a:off x="5886450" y="1414145"/>
              <a:ext cx="2162175" cy="1586230"/>
            </p14:xfrm>
          </p:contentPart>
        </mc:Choice>
        <mc:Fallback xmlns="">
          <p:pic>
            <p:nvPicPr>
              <p:cNvPr id="28" name="墨迹 27"/>
            </p:nvPicPr>
            <p:blipFill>
              <a:blip r:embed="rId39"/>
            </p:blipFill>
            <p:spPr>
              <a:xfrm>
                <a:off x="5886450" y="1414145"/>
                <a:ext cx="2162175" cy="158623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9" name="墨迹 28"/>
              <p14:cNvContentPartPr/>
              <p14:nvPr/>
            </p14:nvContentPartPr>
            <p14:xfrm>
              <a:off x="790575" y="2185670"/>
              <a:ext cx="1724025" cy="62230"/>
            </p14:xfrm>
          </p:contentPart>
        </mc:Choice>
        <mc:Fallback xmlns="">
          <p:pic>
            <p:nvPicPr>
              <p:cNvPr id="29" name="墨迹 28"/>
            </p:nvPicPr>
            <p:blipFill>
              <a:blip r:embed="rId41"/>
            </p:blipFill>
            <p:spPr>
              <a:xfrm>
                <a:off x="790575" y="2185670"/>
                <a:ext cx="1724025" cy="6223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30" name="墨迹 29"/>
              <p14:cNvContentPartPr/>
              <p14:nvPr/>
            </p14:nvContentPartPr>
            <p14:xfrm>
              <a:off x="6848475" y="1619250"/>
              <a:ext cx="175895" cy="9525"/>
            </p14:xfrm>
          </p:contentPart>
        </mc:Choice>
        <mc:Fallback xmlns="">
          <p:pic>
            <p:nvPicPr>
              <p:cNvPr id="30" name="墨迹 29"/>
            </p:nvPicPr>
            <p:blipFill>
              <a:blip r:embed="rId43"/>
            </p:blipFill>
            <p:spPr>
              <a:xfrm>
                <a:off x="6848475" y="1619250"/>
                <a:ext cx="175895" cy="952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31" name="墨迹 30"/>
              <p14:cNvContentPartPr/>
              <p14:nvPr/>
            </p14:nvContentPartPr>
            <p14:xfrm>
              <a:off x="4519295" y="2409825"/>
              <a:ext cx="581025" cy="4445"/>
            </p14:xfrm>
          </p:contentPart>
        </mc:Choice>
        <mc:Fallback xmlns="">
          <p:pic>
            <p:nvPicPr>
              <p:cNvPr id="31" name="墨迹 30"/>
            </p:nvPicPr>
            <p:blipFill>
              <a:blip r:embed="rId45"/>
            </p:blipFill>
            <p:spPr>
              <a:xfrm>
                <a:off x="4519295" y="2409825"/>
                <a:ext cx="581025" cy="444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3" name="墨迹 32"/>
              <p14:cNvContentPartPr/>
              <p14:nvPr/>
            </p14:nvContentPartPr>
            <p14:xfrm>
              <a:off x="4519295" y="2633345"/>
              <a:ext cx="438150" cy="19050"/>
            </p14:xfrm>
          </p:contentPart>
        </mc:Choice>
        <mc:Fallback xmlns="">
          <p:pic>
            <p:nvPicPr>
              <p:cNvPr id="33" name="墨迹 32"/>
            </p:nvPicPr>
            <p:blipFill>
              <a:blip r:embed="rId47"/>
            </p:blipFill>
            <p:spPr>
              <a:xfrm>
                <a:off x="4519295" y="2633345"/>
                <a:ext cx="438150" cy="1905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4" name="墨迹 33"/>
              <p14:cNvContentPartPr/>
              <p14:nvPr/>
            </p14:nvContentPartPr>
            <p14:xfrm>
              <a:off x="4528820" y="2823845"/>
              <a:ext cx="338455" cy="19050"/>
            </p14:xfrm>
          </p:contentPart>
        </mc:Choice>
        <mc:Fallback xmlns="">
          <p:pic>
            <p:nvPicPr>
              <p:cNvPr id="34" name="墨迹 33"/>
            </p:nvPicPr>
            <p:blipFill>
              <a:blip r:embed="rId49"/>
            </p:blipFill>
            <p:spPr>
              <a:xfrm>
                <a:off x="4528820" y="2823845"/>
                <a:ext cx="338455" cy="1905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5" name="墨迹 34"/>
              <p14:cNvContentPartPr/>
              <p14:nvPr/>
            </p14:nvContentPartPr>
            <p14:xfrm>
              <a:off x="4076700" y="3676650"/>
              <a:ext cx="995045" cy="57150"/>
            </p14:xfrm>
          </p:contentPart>
        </mc:Choice>
        <mc:Fallback xmlns="">
          <p:pic>
            <p:nvPicPr>
              <p:cNvPr id="35" name="墨迹 34"/>
            </p:nvPicPr>
            <p:blipFill>
              <a:blip r:embed="rId51"/>
            </p:blipFill>
            <p:spPr>
              <a:xfrm>
                <a:off x="4076700" y="3676650"/>
                <a:ext cx="995045" cy="5715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6" name="墨迹 35"/>
              <p14:cNvContentPartPr/>
              <p14:nvPr/>
            </p14:nvContentPartPr>
            <p14:xfrm>
              <a:off x="6057900" y="871220"/>
              <a:ext cx="1899920" cy="605155"/>
            </p14:xfrm>
          </p:contentPart>
        </mc:Choice>
        <mc:Fallback xmlns="">
          <p:pic>
            <p:nvPicPr>
              <p:cNvPr id="36" name="墨迹 35"/>
            </p:nvPicPr>
            <p:blipFill>
              <a:blip r:embed="rId53"/>
            </p:blipFill>
            <p:spPr>
              <a:xfrm>
                <a:off x="6057900" y="871220"/>
                <a:ext cx="1899920" cy="60515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7" name="墨迹 36"/>
              <p14:cNvContentPartPr/>
              <p14:nvPr/>
            </p14:nvContentPartPr>
            <p14:xfrm>
              <a:off x="6029325" y="2214245"/>
              <a:ext cx="1918970" cy="552450"/>
            </p14:xfrm>
          </p:contentPart>
        </mc:Choice>
        <mc:Fallback xmlns="">
          <p:pic>
            <p:nvPicPr>
              <p:cNvPr id="37" name="墨迹 36"/>
            </p:nvPicPr>
            <p:blipFill>
              <a:blip r:embed="rId55"/>
            </p:blipFill>
            <p:spPr>
              <a:xfrm>
                <a:off x="6029325" y="2214245"/>
                <a:ext cx="1918970" cy="55245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8" name="墨迹 37"/>
              <p14:cNvContentPartPr/>
              <p14:nvPr/>
            </p14:nvContentPartPr>
            <p14:xfrm>
              <a:off x="6048375" y="476250"/>
              <a:ext cx="781050" cy="419100"/>
            </p14:xfrm>
          </p:contentPart>
        </mc:Choice>
        <mc:Fallback xmlns="">
          <p:pic>
            <p:nvPicPr>
              <p:cNvPr id="38" name="墨迹 37"/>
            </p:nvPicPr>
            <p:blipFill>
              <a:blip r:embed="rId57"/>
            </p:blipFill>
            <p:spPr>
              <a:xfrm>
                <a:off x="6048375" y="476250"/>
                <a:ext cx="781050" cy="41910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9" name="墨迹 38"/>
              <p14:cNvContentPartPr/>
              <p14:nvPr/>
            </p14:nvContentPartPr>
            <p14:xfrm>
              <a:off x="7210425" y="457200"/>
              <a:ext cx="685800" cy="385445"/>
            </p14:xfrm>
          </p:contentPart>
        </mc:Choice>
        <mc:Fallback xmlns="">
          <p:pic>
            <p:nvPicPr>
              <p:cNvPr id="39" name="墨迹 38"/>
            </p:nvPicPr>
            <p:blipFill>
              <a:blip r:embed="rId59"/>
            </p:blipFill>
            <p:spPr>
              <a:xfrm>
                <a:off x="7210425" y="457200"/>
                <a:ext cx="685800" cy="385445"/>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40" name="墨迹 39"/>
              <p14:cNvContentPartPr/>
              <p14:nvPr/>
            </p14:nvContentPartPr>
            <p14:xfrm>
              <a:off x="6324600" y="1724025"/>
              <a:ext cx="1133475" cy="476250"/>
            </p14:xfrm>
          </p:contentPart>
        </mc:Choice>
        <mc:Fallback xmlns="">
          <p:pic>
            <p:nvPicPr>
              <p:cNvPr id="40" name="墨迹 39"/>
            </p:nvPicPr>
            <p:blipFill>
              <a:blip r:embed="rId61"/>
            </p:blipFill>
            <p:spPr>
              <a:xfrm>
                <a:off x="6324600" y="1724025"/>
                <a:ext cx="1133475" cy="47625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41" name="墨迹 40"/>
              <p14:cNvContentPartPr/>
              <p14:nvPr/>
            </p14:nvContentPartPr>
            <p14:xfrm>
              <a:off x="7195820" y="61595"/>
              <a:ext cx="781050" cy="538480"/>
            </p14:xfrm>
          </p:contentPart>
        </mc:Choice>
        <mc:Fallback xmlns="">
          <p:pic>
            <p:nvPicPr>
              <p:cNvPr id="41" name="墨迹 40"/>
            </p:nvPicPr>
            <p:blipFill>
              <a:blip r:embed="rId63"/>
            </p:blipFill>
            <p:spPr>
              <a:xfrm>
                <a:off x="7195820" y="61595"/>
                <a:ext cx="781050" cy="53848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42" name="墨迹 41"/>
              <p14:cNvContentPartPr/>
              <p14:nvPr/>
            </p14:nvContentPartPr>
            <p14:xfrm>
              <a:off x="7848600" y="104775"/>
              <a:ext cx="471170" cy="28575"/>
            </p14:xfrm>
          </p:contentPart>
        </mc:Choice>
        <mc:Fallback xmlns="">
          <p:pic>
            <p:nvPicPr>
              <p:cNvPr id="42" name="墨迹 41"/>
            </p:nvPicPr>
            <p:blipFill>
              <a:blip r:embed="rId65"/>
            </p:blipFill>
            <p:spPr>
              <a:xfrm>
                <a:off x="7848600" y="104775"/>
                <a:ext cx="471170" cy="2857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43" name="墨迹 42"/>
              <p14:cNvContentPartPr/>
              <p14:nvPr/>
            </p14:nvContentPartPr>
            <p14:xfrm>
              <a:off x="7976870" y="1266825"/>
              <a:ext cx="519430" cy="28575"/>
            </p14:xfrm>
          </p:contentPart>
        </mc:Choice>
        <mc:Fallback xmlns="">
          <p:pic>
            <p:nvPicPr>
              <p:cNvPr id="43" name="墨迹 42"/>
            </p:nvPicPr>
            <p:blipFill>
              <a:blip r:embed="rId67"/>
            </p:blipFill>
            <p:spPr>
              <a:xfrm>
                <a:off x="7976870" y="1266825"/>
                <a:ext cx="519430" cy="28575"/>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44" name="墨迹 43"/>
              <p14:cNvContentPartPr/>
              <p14:nvPr/>
            </p14:nvContentPartPr>
            <p14:xfrm>
              <a:off x="8267700" y="213995"/>
              <a:ext cx="9525" cy="1438275"/>
            </p14:xfrm>
          </p:contentPart>
        </mc:Choice>
        <mc:Fallback xmlns="">
          <p:pic>
            <p:nvPicPr>
              <p:cNvPr id="44" name="墨迹 43"/>
            </p:nvPicPr>
            <p:blipFill>
              <a:blip r:embed="rId69"/>
            </p:blipFill>
            <p:spPr>
              <a:xfrm>
                <a:off x="8267700" y="213995"/>
                <a:ext cx="9525" cy="1438275"/>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45" name="墨迹 44"/>
              <p14:cNvContentPartPr/>
              <p14:nvPr/>
            </p14:nvContentPartPr>
            <p14:xfrm>
              <a:off x="8214995" y="209550"/>
              <a:ext cx="95250" cy="133350"/>
            </p14:xfrm>
          </p:contentPart>
        </mc:Choice>
        <mc:Fallback xmlns="">
          <p:pic>
            <p:nvPicPr>
              <p:cNvPr id="45" name="墨迹 44"/>
            </p:nvPicPr>
            <p:blipFill>
              <a:blip r:embed="rId71"/>
            </p:blipFill>
            <p:spPr>
              <a:xfrm>
                <a:off x="8214995" y="209550"/>
                <a:ext cx="95250" cy="13335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6" name="墨迹 45"/>
              <p14:cNvContentPartPr/>
              <p14:nvPr/>
            </p14:nvContentPartPr>
            <p14:xfrm>
              <a:off x="8176895" y="1176020"/>
              <a:ext cx="147955" cy="128905"/>
            </p14:xfrm>
          </p:contentPart>
        </mc:Choice>
        <mc:Fallback xmlns="">
          <p:pic>
            <p:nvPicPr>
              <p:cNvPr id="46" name="墨迹 45"/>
            </p:nvPicPr>
            <p:blipFill>
              <a:blip r:embed="rId73"/>
            </p:blipFill>
            <p:spPr>
              <a:xfrm>
                <a:off x="8176895" y="1176020"/>
                <a:ext cx="147955" cy="128905"/>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7" name="墨迹 46"/>
              <p14:cNvContentPartPr/>
              <p14:nvPr/>
            </p14:nvContentPartPr>
            <p14:xfrm>
              <a:off x="8505825" y="1609725"/>
              <a:ext cx="804545" cy="360"/>
            </p14:xfrm>
          </p:contentPart>
        </mc:Choice>
        <mc:Fallback xmlns="">
          <p:pic>
            <p:nvPicPr>
              <p:cNvPr id="47" name="墨迹 46"/>
            </p:nvPicPr>
            <p:blipFill>
              <a:blip r:embed="rId75"/>
            </p:blipFill>
            <p:spPr>
              <a:xfrm>
                <a:off x="8505825" y="1609725"/>
                <a:ext cx="804545" cy="36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8" name="墨迹 47"/>
              <p14:cNvContentPartPr/>
              <p14:nvPr/>
            </p14:nvContentPartPr>
            <p14:xfrm>
              <a:off x="9039225" y="1890395"/>
              <a:ext cx="2214245" cy="14605"/>
            </p14:xfrm>
          </p:contentPart>
        </mc:Choice>
        <mc:Fallback xmlns="">
          <p:pic>
            <p:nvPicPr>
              <p:cNvPr id="48" name="墨迹 47"/>
            </p:nvPicPr>
            <p:blipFill>
              <a:blip r:embed="rId77"/>
            </p:blipFill>
            <p:spPr>
              <a:xfrm>
                <a:off x="9039225" y="1890395"/>
                <a:ext cx="2214245" cy="14605"/>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9" name="墨迹 48"/>
              <p14:cNvContentPartPr/>
              <p14:nvPr/>
            </p14:nvContentPartPr>
            <p14:xfrm>
              <a:off x="8434070" y="2076450"/>
              <a:ext cx="3434080" cy="80645"/>
            </p14:xfrm>
          </p:contentPart>
        </mc:Choice>
        <mc:Fallback xmlns="">
          <p:pic>
            <p:nvPicPr>
              <p:cNvPr id="49" name="墨迹 48"/>
            </p:nvPicPr>
            <p:blipFill>
              <a:blip r:embed="rId79"/>
            </p:blipFill>
            <p:spPr>
              <a:xfrm>
                <a:off x="8434070" y="2076450"/>
                <a:ext cx="3434080" cy="80645"/>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50" name="墨迹 49"/>
              <p14:cNvContentPartPr/>
              <p14:nvPr/>
            </p14:nvContentPartPr>
            <p14:xfrm>
              <a:off x="8401050" y="2190750"/>
              <a:ext cx="642620" cy="304800"/>
            </p14:xfrm>
          </p:contentPart>
        </mc:Choice>
        <mc:Fallback xmlns="">
          <p:pic>
            <p:nvPicPr>
              <p:cNvPr id="50" name="墨迹 49"/>
            </p:nvPicPr>
            <p:blipFill>
              <a:blip r:embed="rId81"/>
            </p:blipFill>
            <p:spPr>
              <a:xfrm>
                <a:off x="8401050" y="2190750"/>
                <a:ext cx="642620" cy="30480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51" name="墨迹 50"/>
              <p14:cNvContentPartPr/>
              <p14:nvPr/>
            </p14:nvContentPartPr>
            <p14:xfrm>
              <a:off x="9696450" y="2867025"/>
              <a:ext cx="276225" cy="38100"/>
            </p14:xfrm>
          </p:contentPart>
        </mc:Choice>
        <mc:Fallback xmlns="">
          <p:pic>
            <p:nvPicPr>
              <p:cNvPr id="51" name="墨迹 50"/>
            </p:nvPicPr>
            <p:blipFill>
              <a:blip r:embed="rId83"/>
            </p:blipFill>
            <p:spPr>
              <a:xfrm>
                <a:off x="9696450" y="2867025"/>
                <a:ext cx="276225" cy="3810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52" name="墨迹 51"/>
              <p14:cNvContentPartPr/>
              <p14:nvPr/>
            </p14:nvContentPartPr>
            <p14:xfrm>
              <a:off x="9500870" y="2623820"/>
              <a:ext cx="109855" cy="171450"/>
            </p14:xfrm>
          </p:contentPart>
        </mc:Choice>
        <mc:Fallback xmlns="">
          <p:pic>
            <p:nvPicPr>
              <p:cNvPr id="52" name="墨迹 51"/>
            </p:nvPicPr>
            <p:blipFill>
              <a:blip r:embed="rId85"/>
            </p:blipFill>
            <p:spPr>
              <a:xfrm>
                <a:off x="9500870" y="2623820"/>
                <a:ext cx="109855" cy="17145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53" name="墨迹 52"/>
              <p14:cNvContentPartPr/>
              <p14:nvPr/>
            </p14:nvContentPartPr>
            <p14:xfrm>
              <a:off x="9629775" y="2690495"/>
              <a:ext cx="123825" cy="123825"/>
            </p14:xfrm>
          </p:contentPart>
        </mc:Choice>
        <mc:Fallback xmlns="">
          <p:pic>
            <p:nvPicPr>
              <p:cNvPr id="53" name="墨迹 52"/>
            </p:nvPicPr>
            <p:blipFill>
              <a:blip r:embed="rId87"/>
            </p:blipFill>
            <p:spPr>
              <a:xfrm>
                <a:off x="9629775" y="2690495"/>
                <a:ext cx="123825" cy="123825"/>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54" name="墨迹 53"/>
              <p14:cNvContentPartPr/>
              <p14:nvPr/>
            </p14:nvContentPartPr>
            <p14:xfrm>
              <a:off x="9815195" y="2671445"/>
              <a:ext cx="43180" cy="119380"/>
            </p14:xfrm>
          </p:contentPart>
        </mc:Choice>
        <mc:Fallback xmlns="">
          <p:pic>
            <p:nvPicPr>
              <p:cNvPr id="54" name="墨迹 53"/>
            </p:nvPicPr>
            <p:blipFill>
              <a:blip r:embed="rId89"/>
            </p:blipFill>
            <p:spPr>
              <a:xfrm>
                <a:off x="9815195" y="2671445"/>
                <a:ext cx="43180" cy="11938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55" name="墨迹 54"/>
              <p14:cNvContentPartPr/>
              <p14:nvPr/>
            </p14:nvContentPartPr>
            <p14:xfrm>
              <a:off x="9910445" y="2642870"/>
              <a:ext cx="161925" cy="171450"/>
            </p14:xfrm>
          </p:contentPart>
        </mc:Choice>
        <mc:Fallback xmlns="">
          <p:pic>
            <p:nvPicPr>
              <p:cNvPr id="55" name="墨迹 54"/>
            </p:nvPicPr>
            <p:blipFill>
              <a:blip r:embed="rId91"/>
            </p:blipFill>
            <p:spPr>
              <a:xfrm>
                <a:off x="9910445" y="2642870"/>
                <a:ext cx="161925" cy="17145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6" name="墨迹 55"/>
              <p14:cNvContentPartPr/>
              <p14:nvPr/>
            </p14:nvContentPartPr>
            <p14:xfrm>
              <a:off x="10110470" y="2657475"/>
              <a:ext cx="62230" cy="360"/>
            </p14:xfrm>
          </p:contentPart>
        </mc:Choice>
        <mc:Fallback xmlns="">
          <p:pic>
            <p:nvPicPr>
              <p:cNvPr id="56" name="墨迹 55"/>
            </p:nvPicPr>
            <p:blipFill>
              <a:blip r:embed="rId93"/>
            </p:blipFill>
            <p:spPr>
              <a:xfrm>
                <a:off x="10110470" y="2657475"/>
                <a:ext cx="62230" cy="36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7" name="墨迹 56"/>
              <p14:cNvContentPartPr/>
              <p14:nvPr/>
            </p14:nvContentPartPr>
            <p14:xfrm>
              <a:off x="10153650" y="2676525"/>
              <a:ext cx="19050" cy="19050"/>
            </p14:xfrm>
          </p:contentPart>
        </mc:Choice>
        <mc:Fallback xmlns="">
          <p:pic>
            <p:nvPicPr>
              <p:cNvPr id="57" name="墨迹 56"/>
            </p:nvPicPr>
            <p:blipFill>
              <a:blip r:embed="rId95"/>
            </p:blipFill>
            <p:spPr>
              <a:xfrm>
                <a:off x="10153650" y="2676525"/>
                <a:ext cx="19050" cy="1905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8" name="墨迹 57"/>
              <p14:cNvContentPartPr/>
              <p14:nvPr/>
            </p14:nvContentPartPr>
            <p14:xfrm>
              <a:off x="10191750" y="2695575"/>
              <a:ext cx="99695" cy="142875"/>
            </p14:xfrm>
          </p:contentPart>
        </mc:Choice>
        <mc:Fallback xmlns="">
          <p:pic>
            <p:nvPicPr>
              <p:cNvPr id="58" name="墨迹 57"/>
            </p:nvPicPr>
            <p:blipFill>
              <a:blip r:embed="rId97"/>
            </p:blipFill>
            <p:spPr>
              <a:xfrm>
                <a:off x="10191750" y="2695575"/>
                <a:ext cx="99695" cy="142875"/>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9" name="墨迹 58"/>
              <p14:cNvContentPartPr/>
              <p14:nvPr/>
            </p14:nvContentPartPr>
            <p14:xfrm>
              <a:off x="10281920" y="2576195"/>
              <a:ext cx="9525" cy="14605"/>
            </p14:xfrm>
          </p:contentPart>
        </mc:Choice>
        <mc:Fallback xmlns="">
          <p:pic>
            <p:nvPicPr>
              <p:cNvPr id="59" name="墨迹 58"/>
            </p:nvPicPr>
            <p:blipFill>
              <a:blip r:embed="rId99"/>
            </p:blipFill>
            <p:spPr>
              <a:xfrm>
                <a:off x="10281920" y="2576195"/>
                <a:ext cx="9525" cy="14605"/>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60" name="墨迹 59"/>
              <p14:cNvContentPartPr/>
              <p14:nvPr/>
            </p14:nvContentPartPr>
            <p14:xfrm>
              <a:off x="10367645" y="2657475"/>
              <a:ext cx="57150" cy="128270"/>
            </p14:xfrm>
          </p:contentPart>
        </mc:Choice>
        <mc:Fallback xmlns="">
          <p:pic>
            <p:nvPicPr>
              <p:cNvPr id="60" name="墨迹 59"/>
            </p:nvPicPr>
            <p:blipFill>
              <a:blip r:embed="rId101"/>
            </p:blipFill>
            <p:spPr>
              <a:xfrm>
                <a:off x="10367645" y="2657475"/>
                <a:ext cx="57150" cy="12827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61" name="墨迹 60"/>
              <p14:cNvContentPartPr/>
              <p14:nvPr/>
            </p14:nvContentPartPr>
            <p14:xfrm>
              <a:off x="7991475" y="1304925"/>
              <a:ext cx="381000" cy="360"/>
            </p14:xfrm>
          </p:contentPart>
        </mc:Choice>
        <mc:Fallback xmlns="">
          <p:pic>
            <p:nvPicPr>
              <p:cNvPr id="61" name="墨迹 60"/>
            </p:nvPicPr>
            <p:blipFill>
              <a:blip r:embed="rId103"/>
            </p:blipFill>
            <p:spPr>
              <a:xfrm>
                <a:off x="7991475" y="1304925"/>
                <a:ext cx="381000" cy="36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62" name="墨迹 61"/>
              <p14:cNvContentPartPr/>
              <p14:nvPr/>
            </p14:nvContentPartPr>
            <p14:xfrm>
              <a:off x="8005445" y="838200"/>
              <a:ext cx="252730" cy="9525"/>
            </p14:xfrm>
          </p:contentPart>
        </mc:Choice>
        <mc:Fallback xmlns="">
          <p:pic>
            <p:nvPicPr>
              <p:cNvPr id="62" name="墨迹 61"/>
            </p:nvPicPr>
            <p:blipFill>
              <a:blip r:embed="rId105"/>
            </p:blipFill>
            <p:spPr>
              <a:xfrm>
                <a:off x="8005445" y="838200"/>
                <a:ext cx="252730" cy="9525"/>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63" name="墨迹 62"/>
              <p14:cNvContentPartPr/>
              <p14:nvPr/>
            </p14:nvContentPartPr>
            <p14:xfrm>
              <a:off x="8138795" y="852170"/>
              <a:ext cx="47625" cy="409575"/>
            </p14:xfrm>
          </p:contentPart>
        </mc:Choice>
        <mc:Fallback xmlns="">
          <p:pic>
            <p:nvPicPr>
              <p:cNvPr id="63" name="墨迹 62"/>
            </p:nvPicPr>
            <p:blipFill>
              <a:blip r:embed="rId107"/>
            </p:blipFill>
            <p:spPr>
              <a:xfrm>
                <a:off x="8138795" y="852170"/>
                <a:ext cx="47625" cy="409575"/>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64" name="墨迹 63"/>
              <p14:cNvContentPartPr/>
              <p14:nvPr/>
            </p14:nvContentPartPr>
            <p14:xfrm>
              <a:off x="8143875" y="1147445"/>
              <a:ext cx="137795" cy="167005"/>
            </p14:xfrm>
          </p:contentPart>
        </mc:Choice>
        <mc:Fallback xmlns="">
          <p:pic>
            <p:nvPicPr>
              <p:cNvPr id="64" name="墨迹 63"/>
            </p:nvPicPr>
            <p:blipFill>
              <a:blip r:embed="rId109"/>
            </p:blipFill>
            <p:spPr>
              <a:xfrm>
                <a:off x="8143875" y="1147445"/>
                <a:ext cx="137795" cy="167005"/>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65" name="墨迹 64"/>
              <p14:cNvContentPartPr/>
              <p14:nvPr/>
            </p14:nvContentPartPr>
            <p14:xfrm>
              <a:off x="8105775" y="809625"/>
              <a:ext cx="109220" cy="95250"/>
            </p14:xfrm>
          </p:contentPart>
        </mc:Choice>
        <mc:Fallback xmlns="">
          <p:pic>
            <p:nvPicPr>
              <p:cNvPr id="65" name="墨迹 64"/>
            </p:nvPicPr>
            <p:blipFill>
              <a:blip r:embed="rId111"/>
            </p:blipFill>
            <p:spPr>
              <a:xfrm>
                <a:off x="8105775" y="809625"/>
                <a:ext cx="109220" cy="9525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66" name="墨迹 65"/>
              <p14:cNvContentPartPr/>
              <p14:nvPr/>
            </p14:nvContentPartPr>
            <p14:xfrm>
              <a:off x="5734050" y="3176270"/>
              <a:ext cx="90170" cy="71755"/>
            </p14:xfrm>
          </p:contentPart>
        </mc:Choice>
        <mc:Fallback xmlns="">
          <p:pic>
            <p:nvPicPr>
              <p:cNvPr id="66" name="墨迹 65"/>
            </p:nvPicPr>
            <p:blipFill>
              <a:blip r:embed="rId113"/>
            </p:blipFill>
            <p:spPr>
              <a:xfrm>
                <a:off x="5734050" y="3176270"/>
                <a:ext cx="90170" cy="71755"/>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7" name="墨迹 66"/>
              <p14:cNvContentPartPr/>
              <p14:nvPr/>
            </p14:nvContentPartPr>
            <p14:xfrm>
              <a:off x="3667125" y="485775"/>
              <a:ext cx="547370" cy="28575"/>
            </p14:xfrm>
          </p:contentPart>
        </mc:Choice>
        <mc:Fallback xmlns="">
          <p:pic>
            <p:nvPicPr>
              <p:cNvPr id="67" name="墨迹 66"/>
            </p:nvPicPr>
            <p:blipFill>
              <a:blip r:embed="rId115"/>
            </p:blipFill>
            <p:spPr>
              <a:xfrm>
                <a:off x="3667125" y="485775"/>
                <a:ext cx="547370" cy="28575"/>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8" name="墨迹 67"/>
              <p14:cNvContentPartPr/>
              <p14:nvPr/>
            </p14:nvContentPartPr>
            <p14:xfrm>
              <a:off x="4443095" y="514350"/>
              <a:ext cx="900430" cy="28575"/>
            </p14:xfrm>
          </p:contentPart>
        </mc:Choice>
        <mc:Fallback xmlns="">
          <p:pic>
            <p:nvPicPr>
              <p:cNvPr id="68" name="墨迹 67"/>
            </p:nvPicPr>
            <p:blipFill>
              <a:blip r:embed="rId117"/>
            </p:blipFill>
            <p:spPr>
              <a:xfrm>
                <a:off x="4443095" y="514350"/>
                <a:ext cx="900430" cy="28575"/>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69" name="墨迹 68"/>
              <p14:cNvContentPartPr/>
              <p14:nvPr/>
            </p14:nvContentPartPr>
            <p14:xfrm>
              <a:off x="5700395" y="3467100"/>
              <a:ext cx="147955" cy="118745"/>
            </p14:xfrm>
          </p:contentPart>
        </mc:Choice>
        <mc:Fallback xmlns="">
          <p:pic>
            <p:nvPicPr>
              <p:cNvPr id="69" name="墨迹 68"/>
            </p:nvPicPr>
            <p:blipFill>
              <a:blip r:embed="rId119"/>
            </p:blipFill>
            <p:spPr>
              <a:xfrm>
                <a:off x="5700395" y="3467100"/>
                <a:ext cx="147955" cy="118745"/>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70" name="墨迹 69"/>
              <p14:cNvContentPartPr/>
              <p14:nvPr/>
            </p14:nvContentPartPr>
            <p14:xfrm>
              <a:off x="5676900" y="3481070"/>
              <a:ext cx="166370" cy="161925"/>
            </p14:xfrm>
          </p:contentPart>
        </mc:Choice>
        <mc:Fallback xmlns="">
          <p:pic>
            <p:nvPicPr>
              <p:cNvPr id="70" name="墨迹 69"/>
            </p:nvPicPr>
            <p:blipFill>
              <a:blip r:embed="rId121"/>
            </p:blipFill>
            <p:spPr>
              <a:xfrm>
                <a:off x="5676900" y="3481070"/>
                <a:ext cx="166370" cy="161925"/>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71" name="墨迹 70"/>
              <p14:cNvContentPartPr/>
              <p14:nvPr/>
            </p14:nvContentPartPr>
            <p14:xfrm>
              <a:off x="5681345" y="3781425"/>
              <a:ext cx="209550" cy="142875"/>
            </p14:xfrm>
          </p:contentPart>
        </mc:Choice>
        <mc:Fallback xmlns="">
          <p:pic>
            <p:nvPicPr>
              <p:cNvPr id="71" name="墨迹 70"/>
            </p:nvPicPr>
            <p:blipFill>
              <a:blip r:embed="rId123"/>
            </p:blipFill>
            <p:spPr>
              <a:xfrm>
                <a:off x="5681345" y="3781425"/>
                <a:ext cx="209550" cy="142875"/>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72" name="墨迹 71"/>
              <p14:cNvContentPartPr/>
              <p14:nvPr/>
            </p14:nvContentPartPr>
            <p14:xfrm>
              <a:off x="5705475" y="3776345"/>
              <a:ext cx="147320" cy="142875"/>
            </p14:xfrm>
          </p:contentPart>
        </mc:Choice>
        <mc:Fallback xmlns="">
          <p:pic>
            <p:nvPicPr>
              <p:cNvPr id="72" name="墨迹 71"/>
            </p:nvPicPr>
            <p:blipFill>
              <a:blip r:embed="rId125"/>
            </p:blipFill>
            <p:spPr>
              <a:xfrm>
                <a:off x="5705475" y="3776345"/>
                <a:ext cx="147320" cy="142875"/>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73" name="墨迹 72"/>
              <p14:cNvContentPartPr/>
              <p14:nvPr/>
            </p14:nvContentPartPr>
            <p14:xfrm>
              <a:off x="5876925" y="3776345"/>
              <a:ext cx="213995" cy="38100"/>
            </p14:xfrm>
          </p:contentPart>
        </mc:Choice>
        <mc:Fallback xmlns="">
          <p:pic>
            <p:nvPicPr>
              <p:cNvPr id="73" name="墨迹 72"/>
            </p:nvPicPr>
            <p:blipFill>
              <a:blip r:embed="rId127"/>
            </p:blipFill>
            <p:spPr>
              <a:xfrm>
                <a:off x="5876925" y="3776345"/>
                <a:ext cx="213995" cy="3810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74" name="墨迹 73"/>
              <p14:cNvContentPartPr/>
              <p14:nvPr/>
            </p14:nvContentPartPr>
            <p14:xfrm>
              <a:off x="5909945" y="3876675"/>
              <a:ext cx="167005" cy="360"/>
            </p14:xfrm>
          </p:contentPart>
        </mc:Choice>
        <mc:Fallback xmlns="">
          <p:pic>
            <p:nvPicPr>
              <p:cNvPr id="74" name="墨迹 73"/>
            </p:nvPicPr>
            <p:blipFill>
              <a:blip r:embed="rId129"/>
            </p:blipFill>
            <p:spPr>
              <a:xfrm>
                <a:off x="5909945" y="3876675"/>
                <a:ext cx="167005" cy="360"/>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75" name="墨迹 74"/>
              <p14:cNvContentPartPr/>
              <p14:nvPr/>
            </p14:nvContentPartPr>
            <p14:xfrm>
              <a:off x="5667375" y="4109720"/>
              <a:ext cx="419100" cy="281305"/>
            </p14:xfrm>
          </p:contentPart>
        </mc:Choice>
        <mc:Fallback xmlns="">
          <p:pic>
            <p:nvPicPr>
              <p:cNvPr id="75" name="墨迹 74"/>
            </p:nvPicPr>
            <p:blipFill>
              <a:blip r:embed="rId131"/>
            </p:blipFill>
            <p:spPr>
              <a:xfrm>
                <a:off x="5667375" y="4109720"/>
                <a:ext cx="419100" cy="281305"/>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76" name="墨迹 75"/>
              <p14:cNvContentPartPr/>
              <p14:nvPr/>
            </p14:nvContentPartPr>
            <p14:xfrm>
              <a:off x="9382125" y="5890895"/>
              <a:ext cx="366395" cy="360"/>
            </p14:xfrm>
          </p:contentPart>
        </mc:Choice>
        <mc:Fallback xmlns="">
          <p:pic>
            <p:nvPicPr>
              <p:cNvPr id="76" name="墨迹 75"/>
            </p:nvPicPr>
            <p:blipFill>
              <a:blip r:embed="rId133"/>
            </p:blipFill>
            <p:spPr>
              <a:xfrm>
                <a:off x="9382125" y="5890895"/>
                <a:ext cx="366395" cy="360"/>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77" name="墨迹 76"/>
              <p14:cNvContentPartPr/>
              <p14:nvPr/>
            </p14:nvContentPartPr>
            <p14:xfrm>
              <a:off x="9129395" y="5562600"/>
              <a:ext cx="85725" cy="9525"/>
            </p14:xfrm>
          </p:contentPart>
        </mc:Choice>
        <mc:Fallback xmlns="">
          <p:pic>
            <p:nvPicPr>
              <p:cNvPr id="77" name="墨迹 76"/>
            </p:nvPicPr>
            <p:blipFill>
              <a:blip r:embed="rId135"/>
            </p:blipFill>
            <p:spPr>
              <a:xfrm>
                <a:off x="9129395" y="5562600"/>
                <a:ext cx="85725" cy="9525"/>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78" name="墨迹 77"/>
              <p14:cNvContentPartPr/>
              <p14:nvPr/>
            </p14:nvContentPartPr>
            <p14:xfrm>
              <a:off x="10982325" y="3852545"/>
              <a:ext cx="85725" cy="333375"/>
            </p14:xfrm>
          </p:contentPart>
        </mc:Choice>
        <mc:Fallback xmlns="">
          <p:pic>
            <p:nvPicPr>
              <p:cNvPr id="78" name="墨迹 77"/>
            </p:nvPicPr>
            <p:blipFill>
              <a:blip r:embed="rId137"/>
            </p:blipFill>
            <p:spPr>
              <a:xfrm>
                <a:off x="10982325" y="3852545"/>
                <a:ext cx="85725" cy="333375"/>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79" name="墨迹 78"/>
              <p14:cNvContentPartPr/>
              <p14:nvPr/>
            </p14:nvContentPartPr>
            <p14:xfrm>
              <a:off x="10996295" y="4224020"/>
              <a:ext cx="114300" cy="352425"/>
            </p14:xfrm>
          </p:contentPart>
        </mc:Choice>
        <mc:Fallback xmlns="">
          <p:pic>
            <p:nvPicPr>
              <p:cNvPr id="79" name="墨迹 78"/>
            </p:nvPicPr>
            <p:blipFill>
              <a:blip r:embed="rId139"/>
            </p:blipFill>
            <p:spPr>
              <a:xfrm>
                <a:off x="10996295" y="4224020"/>
                <a:ext cx="114300" cy="352425"/>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80" name="墨迹 79"/>
              <p14:cNvContentPartPr/>
              <p14:nvPr/>
            </p14:nvContentPartPr>
            <p14:xfrm>
              <a:off x="10948670" y="4585970"/>
              <a:ext cx="171450" cy="328930"/>
            </p14:xfrm>
          </p:contentPart>
        </mc:Choice>
        <mc:Fallback xmlns="">
          <p:pic>
            <p:nvPicPr>
              <p:cNvPr id="80" name="墨迹 79"/>
            </p:nvPicPr>
            <p:blipFill>
              <a:blip r:embed="rId141"/>
            </p:blipFill>
            <p:spPr>
              <a:xfrm>
                <a:off x="10948670" y="4585970"/>
                <a:ext cx="171450" cy="328930"/>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81" name="墨迹 80"/>
              <p14:cNvContentPartPr/>
              <p14:nvPr/>
            </p14:nvContentPartPr>
            <p14:xfrm>
              <a:off x="10958195" y="4957445"/>
              <a:ext cx="176530" cy="361950"/>
            </p14:xfrm>
          </p:contentPart>
        </mc:Choice>
        <mc:Fallback xmlns="">
          <p:pic>
            <p:nvPicPr>
              <p:cNvPr id="81" name="墨迹 80"/>
            </p:nvPicPr>
            <p:blipFill>
              <a:blip r:embed="rId143"/>
            </p:blipFill>
            <p:spPr>
              <a:xfrm>
                <a:off x="10958195" y="4957445"/>
                <a:ext cx="176530" cy="361950"/>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82" name="墨迹 81"/>
              <p14:cNvContentPartPr/>
              <p14:nvPr/>
            </p14:nvContentPartPr>
            <p14:xfrm>
              <a:off x="10843895" y="5429250"/>
              <a:ext cx="347980" cy="9525"/>
            </p14:xfrm>
          </p:contentPart>
        </mc:Choice>
        <mc:Fallback xmlns="">
          <p:pic>
            <p:nvPicPr>
              <p:cNvPr id="82" name="墨迹 81"/>
            </p:nvPicPr>
            <p:blipFill>
              <a:blip r:embed="rId145"/>
            </p:blipFill>
            <p:spPr>
              <a:xfrm>
                <a:off x="10843895" y="5429250"/>
                <a:ext cx="347980" cy="9525"/>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83" name="墨迹 82"/>
              <p14:cNvContentPartPr/>
              <p14:nvPr/>
            </p14:nvContentPartPr>
            <p14:xfrm>
              <a:off x="11053445" y="5376545"/>
              <a:ext cx="180975" cy="152400"/>
            </p14:xfrm>
          </p:contentPart>
        </mc:Choice>
        <mc:Fallback xmlns="">
          <p:pic>
            <p:nvPicPr>
              <p:cNvPr id="83" name="墨迹 82"/>
            </p:nvPicPr>
            <p:blipFill>
              <a:blip r:embed="rId147"/>
            </p:blipFill>
            <p:spPr>
              <a:xfrm>
                <a:off x="11053445" y="5376545"/>
                <a:ext cx="180975" cy="152400"/>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84" name="墨迹 83"/>
              <p14:cNvContentPartPr/>
              <p14:nvPr/>
            </p14:nvContentPartPr>
            <p14:xfrm>
              <a:off x="8334375" y="3771900"/>
              <a:ext cx="209550" cy="142875"/>
            </p14:xfrm>
          </p:contentPart>
        </mc:Choice>
        <mc:Fallback xmlns="">
          <p:pic>
            <p:nvPicPr>
              <p:cNvPr id="84" name="墨迹 83"/>
            </p:nvPicPr>
            <p:blipFill>
              <a:blip r:embed="rId149"/>
            </p:blipFill>
            <p:spPr>
              <a:xfrm>
                <a:off x="8334375" y="3771900"/>
                <a:ext cx="209550" cy="142875"/>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85" name="墨迹 84"/>
              <p14:cNvContentPartPr/>
              <p14:nvPr/>
            </p14:nvContentPartPr>
            <p14:xfrm>
              <a:off x="8253095" y="4081145"/>
              <a:ext cx="238125" cy="104775"/>
            </p14:xfrm>
          </p:contentPart>
        </mc:Choice>
        <mc:Fallback xmlns="">
          <p:pic>
            <p:nvPicPr>
              <p:cNvPr id="85" name="墨迹 84"/>
            </p:nvPicPr>
            <p:blipFill>
              <a:blip r:embed="rId151"/>
            </p:blipFill>
            <p:spPr>
              <a:xfrm>
                <a:off x="8253095" y="4081145"/>
                <a:ext cx="238125" cy="104775"/>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86" name="墨迹 85"/>
              <p14:cNvContentPartPr/>
              <p14:nvPr/>
            </p14:nvContentPartPr>
            <p14:xfrm>
              <a:off x="8234045" y="3581400"/>
              <a:ext cx="123825" cy="80645"/>
            </p14:xfrm>
          </p:contentPart>
        </mc:Choice>
        <mc:Fallback xmlns="">
          <p:pic>
            <p:nvPicPr>
              <p:cNvPr id="86" name="墨迹 85"/>
            </p:nvPicPr>
            <p:blipFill>
              <a:blip r:embed="rId153"/>
            </p:blipFill>
            <p:spPr>
              <a:xfrm>
                <a:off x="8234045" y="3581400"/>
                <a:ext cx="123825" cy="80645"/>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87" name="墨迹 86"/>
              <p14:cNvContentPartPr/>
              <p14:nvPr/>
            </p14:nvContentPartPr>
            <p14:xfrm>
              <a:off x="8277225" y="4286250"/>
              <a:ext cx="204470" cy="52070"/>
            </p14:xfrm>
          </p:contentPart>
        </mc:Choice>
        <mc:Fallback xmlns="">
          <p:pic>
            <p:nvPicPr>
              <p:cNvPr id="87" name="墨迹 86"/>
            </p:nvPicPr>
            <p:blipFill>
              <a:blip r:embed="rId155"/>
            </p:blipFill>
            <p:spPr>
              <a:xfrm>
                <a:off x="8277225" y="4286250"/>
                <a:ext cx="204470" cy="52070"/>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88" name="墨迹 87"/>
              <p14:cNvContentPartPr/>
              <p14:nvPr/>
            </p14:nvContentPartPr>
            <p14:xfrm>
              <a:off x="6867525" y="6219825"/>
              <a:ext cx="1190625" cy="61595"/>
            </p14:xfrm>
          </p:contentPart>
        </mc:Choice>
        <mc:Fallback xmlns="">
          <p:pic>
            <p:nvPicPr>
              <p:cNvPr id="88" name="墨迹 87"/>
            </p:nvPicPr>
            <p:blipFill>
              <a:blip r:embed="rId157"/>
            </p:blipFill>
            <p:spPr>
              <a:xfrm>
                <a:off x="6867525" y="6219825"/>
                <a:ext cx="1190625" cy="61595"/>
              </a:xfrm>
              <a:prstGeom prst="rect"/>
            </p:spPr>
          </p:pic>
        </mc:Fallback>
      </mc:AlternateContent>
    </p:spTree>
    <p:custDataLst>
      <p:tags r:id="rId158"/>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8832215" y="2409825"/>
            <a:ext cx="3197860" cy="2966085"/>
          </a:xfrm>
          <a:prstGeom prst="rect">
            <a:avLst/>
          </a:prstGeom>
        </p:spPr>
      </p:pic>
      <p:sp>
        <p:nvSpPr>
          <p:cNvPr id="32" name="矩形 31"/>
          <p:cNvSpPr/>
          <p:nvPr>
            <p:custDataLst>
              <p:tags r:id="rId3"/>
            </p:custDataLst>
          </p:nvPr>
        </p:nvSpPr>
        <p:spPr>
          <a:xfrm>
            <a:off x="687363" y="99334"/>
            <a:ext cx="2474595" cy="398780"/>
          </a:xfrm>
          <a:prstGeom prst="rect">
            <a:avLst/>
          </a:prstGeom>
        </p:spPr>
        <p:txBody>
          <a:bodyPr wrap="none">
            <a:spAutoFit/>
          </a:bodyPr>
          <a:p>
            <a:pPr lvl="0" algn="l">
              <a:spcBef>
                <a:spcPct val="30000"/>
              </a:spcBef>
            </a:pPr>
            <a:r>
              <a:rPr lang="zh-CN" altLang="en-US" sz="2000" b="1" dirty="0">
                <a:latin typeface="华文楷体" panose="02010600040101010101" pitchFamily="2" charset="-122"/>
                <a:ea typeface="华文楷体" panose="02010600040101010101" pitchFamily="2" charset="-122"/>
              </a:rPr>
              <a:t>调用序列和返回</a:t>
            </a:r>
            <a:r>
              <a:rPr lang="zh-CN" altLang="en-US" sz="2000" b="1" dirty="0">
                <a:latin typeface="华文楷体" panose="02010600040101010101" pitchFamily="2" charset="-122"/>
                <a:ea typeface="华文楷体" panose="02010600040101010101" pitchFamily="2" charset="-122"/>
              </a:rPr>
              <a:t>序列</a:t>
            </a:r>
            <a:endParaRPr lang="zh-CN" altLang="en-US" sz="2000" b="1" dirty="0">
              <a:latin typeface="华文楷体" panose="02010600040101010101" pitchFamily="2" charset="-122"/>
              <a:ea typeface="华文楷体" panose="02010600040101010101" pitchFamily="2" charset="-122"/>
            </a:endParaRPr>
          </a:p>
        </p:txBody>
      </p:sp>
      <p:sp>
        <p:nvSpPr>
          <p:cNvPr id="13" name="文本框 12"/>
          <p:cNvSpPr txBox="1"/>
          <p:nvPr>
            <p:custDataLst>
              <p:tags r:id="rId4"/>
            </p:custDataLst>
          </p:nvPr>
        </p:nvSpPr>
        <p:spPr>
          <a:xfrm>
            <a:off x="203200" y="431800"/>
            <a:ext cx="8684895" cy="4720590"/>
          </a:xfrm>
          <a:prstGeom prst="rect">
            <a:avLst/>
          </a:prstGeom>
          <a:noFill/>
        </p:spPr>
        <p:txBody>
          <a:bodyPr wrap="square" rtlCol="0" anchor="t">
            <a:noAutofit/>
          </a:bodyPr>
          <a:p>
            <a:pPr marL="0" lvl="1" indent="457200" algn="l" fontAlgn="auto">
              <a:lnSpc>
                <a:spcPct val="100000"/>
              </a:lnSpc>
              <a:buClrTx/>
              <a:buSzTx/>
              <a:buNone/>
            </a:pP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调用序列</a:t>
            </a:r>
            <a:r>
              <a:rPr lang="en-US" altLang="zh-CN" b="1" dirty="0">
                <a:latin typeface="华文楷体" panose="02010600040101010101" pitchFamily="2" charset="-122"/>
                <a:ea typeface="华文楷体" panose="02010600040101010101" pitchFamily="2" charset="-122"/>
                <a:cs typeface="Times New Roman" panose="02020603050405020304" pitchFamily="18" charset="0"/>
                <a:sym typeface="+mn-ea"/>
              </a:rPr>
              <a:t>:</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实现</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过程调用</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的代码段。为一个活动记录在栈中分配空间，并在此记录的字段中填写信息</a:t>
            </a:r>
            <a:endPar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endParaRPr>
          </a:p>
          <a:p>
            <a:pPr marL="0" lvl="1" indent="457200" algn="l" fontAlgn="auto">
              <a:lnSpc>
                <a:spcPct val="100000"/>
              </a:lnSpc>
              <a:buClrTx/>
              <a:buSzTx/>
              <a:buNone/>
            </a:pP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返回序列</a:t>
            </a:r>
            <a:r>
              <a:rPr lang="en-US" altLang="zh-CN" b="1" dirty="0">
                <a:latin typeface="华文楷体" panose="02010600040101010101" pitchFamily="2" charset="-122"/>
                <a:ea typeface="华文楷体" panose="02010600040101010101" pitchFamily="2" charset="-122"/>
                <a:cs typeface="Times New Roman" panose="02020603050405020304" pitchFamily="18" charset="0"/>
                <a:sym typeface="+mn-ea"/>
              </a:rPr>
              <a:t>:</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实现</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过程返回</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的代码段。恢复机器状态，使得调用过程能够在调用结束之后继续执行</a:t>
            </a:r>
            <a:endPar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endParaRPr>
          </a:p>
          <a:p>
            <a:pPr marL="0" lvl="1" indent="457200" algn="l" fontAlgn="auto">
              <a:lnSpc>
                <a:spcPct val="100000"/>
              </a:lnSpc>
              <a:buClrTx/>
              <a:buSzTx/>
              <a:buNone/>
            </a:pP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一个调用代码序列中的</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代码</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通常被</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分割</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到调用过程（调用者）和被调用过程（被调用者）中。返回序列也是如此</a:t>
            </a:r>
            <a:endPar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endParaRPr>
          </a:p>
          <a:p>
            <a:pPr marL="0" lvl="1" indent="457200" algn="l" fontAlgn="auto">
              <a:lnSpc>
                <a:spcPct val="100000"/>
              </a:lnSpc>
              <a:buClrTx/>
              <a:buSzTx/>
              <a:buNone/>
            </a:pP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调用序列：</a:t>
            </a:r>
            <a:r>
              <a:rPr lang="zh-CN" altLang="en-US" b="1" dirty="0">
                <a:solidFill>
                  <a:schemeClr val="tx1"/>
                </a:solidFill>
                <a:latin typeface="Calibri" panose="020F0502020204030204" charset="0"/>
                <a:ea typeface="华文楷体" panose="02010600040101010101" pitchFamily="2" charset="-122"/>
                <a:cs typeface="Times New Roman" panose="02020603050405020304" pitchFamily="18" charset="0"/>
                <a:sym typeface="+mn-ea"/>
              </a:rPr>
              <a:t>①</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调用者</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计算实际参数的值</a:t>
            </a:r>
            <a:r>
              <a:rPr lang="zh-CN" altLang="en-US" b="1" dirty="0">
                <a:latin typeface="Calibri" panose="020F0502020204030204" charset="0"/>
                <a:ea typeface="华文楷体" panose="02010600040101010101" pitchFamily="2" charset="-122"/>
                <a:cs typeface="Times New Roman" panose="02020603050405020304" pitchFamily="18" charset="0"/>
                <a:sym typeface="+mn-ea"/>
              </a:rPr>
              <a:t>②</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调用者</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将</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返回地址</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放到被调用者的机器状态字段中。将</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原来的top-sp值</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放到被调用者的控制链中。然后，</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增加top-sp的值</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，使其指向被调用者</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局部数据开始的位置</a:t>
            </a:r>
            <a:r>
              <a:rPr lang="zh-CN" altLang="en-US" b="1" dirty="0">
                <a:latin typeface="Calibri" panose="020F0502020204030204" charset="0"/>
                <a:ea typeface="华文楷体" panose="02010600040101010101" pitchFamily="2" charset="-122"/>
                <a:cs typeface="Times New Roman" panose="02020603050405020304" pitchFamily="18" charset="0"/>
                <a:sym typeface="+mn-ea"/>
              </a:rPr>
              <a:t>③</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被调用者</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保存</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寄存器值</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和</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其它状态信息</a:t>
            </a:r>
            <a:r>
              <a:rPr lang="zh-CN" altLang="en-US" b="1" dirty="0">
                <a:latin typeface="Calibri" panose="020F0502020204030204" charset="0"/>
                <a:ea typeface="华文楷体" panose="02010600040101010101" pitchFamily="2" charset="-122"/>
                <a:cs typeface="Times New Roman" panose="02020603050405020304" pitchFamily="18" charset="0"/>
                <a:sym typeface="+mn-ea"/>
              </a:rPr>
              <a:t>④</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被调用者</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初始化其局部数据并开始执行</a:t>
            </a:r>
            <a:endPar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endParaRPr>
          </a:p>
          <a:p>
            <a:pPr marL="0" indent="457200" algn="l" fontAlgn="auto">
              <a:lnSpc>
                <a:spcPct val="100000"/>
              </a:lnSpc>
              <a:buClr>
                <a:schemeClr val="tx1"/>
              </a:buClr>
              <a:buNone/>
              <a:defRPr/>
            </a:pPr>
            <a:r>
              <a:rPr lang="zh-CN" altLang="en-US"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返回序列：</a:t>
            </a:r>
            <a:r>
              <a:rPr lang="zh-CN" altLang="en-US" b="1" dirty="0">
                <a:latin typeface="Calibri" panose="020F0502020204030204" charset="0"/>
                <a:ea typeface="华文楷体" panose="02010600040101010101" pitchFamily="2" charset="-122"/>
                <a:cs typeface="Times New Roman" panose="02020603050405020304" pitchFamily="18" charset="0"/>
                <a:sym typeface="+mn-ea"/>
              </a:rPr>
              <a:t>①</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被调用者</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将</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返回值</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放到与参数相邻的位置</a:t>
            </a:r>
            <a:r>
              <a:rPr lang="zh-CN" altLang="en-US" b="1" dirty="0">
                <a:latin typeface="Calibri" panose="020F0502020204030204" charset="0"/>
                <a:ea typeface="华文楷体" panose="02010600040101010101" pitchFamily="2" charset="-122"/>
                <a:cs typeface="Times New Roman" panose="02020603050405020304" pitchFamily="18" charset="0"/>
                <a:sym typeface="+mn-ea"/>
              </a:rPr>
              <a:t>②</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使用机器状态字段中的信息，</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被调用者恢复top-sp</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和</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其它寄存器</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，然后</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跳转到</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由调用者放在机器状态字段中的</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返回地址</a:t>
            </a:r>
            <a:r>
              <a:rPr lang="zh-CN" altLang="en-US" b="1" dirty="0">
                <a:latin typeface="Calibri" panose="020F0502020204030204" charset="0"/>
                <a:ea typeface="华文楷体" panose="02010600040101010101" pitchFamily="2" charset="-122"/>
                <a:cs typeface="Times New Roman" panose="02020603050405020304" pitchFamily="18" charset="0"/>
                <a:sym typeface="+mn-ea"/>
              </a:rPr>
              <a:t>③</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尽管top-sp已经被减小，但</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调用者</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仍然知道</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返回值</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相对于当前top-sp值的位置。因此，调用者可以使用那个返回值</a:t>
            </a:r>
            <a:endParaRPr lang="zh-CN" altLang="en-US"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sym typeface="+mn-ea"/>
            </a:endParaRPr>
          </a:p>
          <a:p>
            <a:pPr marL="0" indent="457200" algn="l" fontAlgn="auto">
              <a:lnSpc>
                <a:spcPct val="100000"/>
              </a:lnSpc>
              <a:buClrTx/>
              <a:buNone/>
              <a:defRPr/>
            </a:pP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只有一个数据对象</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局部于某个过程</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，且当</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此过程结束时它变得不可访问</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，才可以使用</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栈</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为这个对象分配空间。</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尽量将对象放置在栈区而不是堆区的原因：可以</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避免</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对它们的空间进行</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垃圾回收</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，也就</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减少</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了相应的</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sym typeface="+mn-ea"/>
              </a:rPr>
              <a:t>开销</a:t>
            </a:r>
            <a:r>
              <a:rPr lang="zh-CN" altLang="en-US" b="1" dirty="0">
                <a:latin typeface="华文楷体" panose="02010600040101010101" pitchFamily="2" charset="-122"/>
                <a:ea typeface="华文楷体" panose="02010600040101010101" pitchFamily="2" charset="-122"/>
                <a:cs typeface="Times New Roman" panose="02020603050405020304" pitchFamily="18" charset="0"/>
                <a:sym typeface="+mn-ea"/>
              </a:rPr>
              <a:t>。</a:t>
            </a:r>
            <a:endParaRPr lang="zh-CN" altLang="en-US"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p>
            <a:pPr marL="0" lvl="1" indent="0" algn="l" fontAlgn="auto">
              <a:lnSpc>
                <a:spcPct val="100000"/>
              </a:lnSpc>
              <a:buClrTx/>
              <a:buSzTx/>
              <a:buNone/>
            </a:pPr>
            <a:endParaRPr lang="zh-CN" altLang="en-US"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sym typeface="+mn-ea"/>
            </a:endParaRPr>
          </a:p>
        </p:txBody>
      </p:sp>
      <p:pic>
        <p:nvPicPr>
          <p:cNvPr id="2" name="图片 1"/>
          <p:cNvPicPr>
            <a:picLocks noChangeAspect="1"/>
          </p:cNvPicPr>
          <p:nvPr>
            <p:custDataLst>
              <p:tags r:id="rId5"/>
            </p:custDataLst>
          </p:nvPr>
        </p:nvPicPr>
        <p:blipFill>
          <a:blip r:embed="rId6"/>
          <a:stretch>
            <a:fillRect/>
          </a:stretch>
        </p:blipFill>
        <p:spPr>
          <a:xfrm>
            <a:off x="9514840" y="361315"/>
            <a:ext cx="2016760" cy="1663065"/>
          </a:xfrm>
          <a:prstGeom prst="rect">
            <a:avLst/>
          </a:prstGeom>
        </p:spPr>
      </p:pic>
      <p:sp>
        <p:nvSpPr>
          <p:cNvPr id="3" name="矩形 2"/>
          <p:cNvSpPr/>
          <p:nvPr>
            <p:custDataLst>
              <p:tags r:id="rId7"/>
            </p:custDataLst>
          </p:nvPr>
        </p:nvSpPr>
        <p:spPr>
          <a:xfrm>
            <a:off x="687363" y="5100594"/>
            <a:ext cx="2573020" cy="398780"/>
          </a:xfrm>
          <a:prstGeom prst="rect">
            <a:avLst/>
          </a:prstGeom>
        </p:spPr>
        <p:txBody>
          <a:bodyPr wrap="none">
            <a:spAutoFit/>
          </a:bodyPr>
          <a:p>
            <a:pPr lvl="0">
              <a:spcBef>
                <a:spcPct val="30000"/>
              </a:spcBef>
            </a:pPr>
            <a:r>
              <a:rPr lang="en-US" sz="2000" b="1" dirty="0">
                <a:latin typeface="华文楷体" panose="02010600040101010101" pitchFamily="2" charset="-122"/>
                <a:ea typeface="华文楷体" panose="02010600040101010101" pitchFamily="2" charset="-122"/>
              </a:rPr>
              <a:t>7.4.</a:t>
            </a:r>
            <a:r>
              <a:rPr lang="zh-CN" altLang="en-US" sz="2000" b="1" dirty="0">
                <a:latin typeface="华文楷体" panose="02010600040101010101" pitchFamily="2" charset="-122"/>
                <a:ea typeface="华文楷体" panose="02010600040101010101" pitchFamily="2" charset="-122"/>
              </a:rPr>
              <a:t>非局部数据的传递</a:t>
            </a:r>
            <a:endParaRPr lang="zh-CN" altLang="en-US" sz="2000" b="1" dirty="0">
              <a:latin typeface="华文楷体" panose="02010600040101010101" pitchFamily="2" charset="-122"/>
              <a:ea typeface="华文楷体" panose="02010600040101010101" pitchFamily="2" charset="-122"/>
            </a:endParaRPr>
          </a:p>
        </p:txBody>
      </p:sp>
      <p:sp>
        <p:nvSpPr>
          <p:cNvPr id="5" name="文本框 4"/>
          <p:cNvSpPr txBox="1"/>
          <p:nvPr/>
        </p:nvSpPr>
        <p:spPr>
          <a:xfrm>
            <a:off x="321310" y="5449570"/>
            <a:ext cx="9523095" cy="969010"/>
          </a:xfrm>
          <a:prstGeom prst="rect">
            <a:avLst/>
          </a:prstGeom>
          <a:noFill/>
        </p:spPr>
        <p:txBody>
          <a:bodyPr wrap="square" rtlCol="0" anchor="t">
            <a:noAutofit/>
          </a:bodyPr>
          <a:p>
            <a:pPr marL="0" indent="0" fontAlgn="auto">
              <a:lnSpc>
                <a:spcPct val="100000"/>
              </a:lnSpc>
              <a:buClrTx/>
              <a:buNone/>
              <a:defRPr/>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一个过程除了可以使用</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过程自身</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声明的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局部数据</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以外，还可以使用</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过程外</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声明的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非局部数据</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ClrTx/>
              <a:buNone/>
              <a:defRPr/>
            </a:pPr>
            <a:r>
              <a:rPr lang="en-US" altLang="zh-CN" b="1" dirty="0">
                <a:latin typeface="华文楷体" panose="02010600040101010101" pitchFamily="2" charset="-122"/>
                <a:ea typeface="华文楷体" panose="02010600040101010101" pitchFamily="2" charset="-122"/>
                <a:cs typeface="华文楷体" panose="02010600040101010101" pitchFamily="2" charset="-122"/>
                <a:sym typeface="+mn-ea"/>
              </a:rPr>
              <a:t>eg. </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全局数据、外围过程定义的数据（支持过程嵌套声明的语言）</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2" indent="0" fontAlgn="auto">
              <a:lnSpc>
                <a:spcPct val="100000"/>
              </a:lnSpc>
              <a:buClrTx/>
              <a:buNone/>
              <a:defRPr/>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如何访问非局部数据？</a:t>
            </a:r>
            <a:r>
              <a:rPr lang="zh-CN" altLang="en-US">
                <a:latin typeface="Calibri" panose="020F0502020204030204" charset="0"/>
                <a:sym typeface="+mn-ea"/>
              </a:rPr>
              <a:t>①</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访问链</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（静态链），</a:t>
            </a:r>
            <a:r>
              <a:rPr lang="zh-CN" altLang="en-US">
                <a:latin typeface="Calibri" panose="020F0502020204030204" charset="0"/>
                <a:sym typeface="+mn-ea"/>
              </a:rPr>
              <a:t>②</a:t>
            </a:r>
            <a:r>
              <a:rPr lang="en-US" altLang="zh-CN"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display</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表</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（嵌套层次显示表）</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2" indent="0" fontAlgn="auto">
              <a:lnSpc>
                <a:spcPct val="100000"/>
              </a:lnSpc>
              <a:buClrTx/>
              <a:buNone/>
              <a:defRPr/>
            </a:pP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p:txBody>
      </p:sp>
      <mc:AlternateContent xmlns:mc="http://schemas.openxmlformats.org/markup-compatibility/2006" xmlns:p14="http://schemas.microsoft.com/office/powerpoint/2010/main">
        <mc:Choice Requires="p14">
          <p:contentPart r:id="rId8" p14:bwMode="auto">
            <p14:nvContentPartPr>
              <p14:cNvPr id="6" name="墨迹 5"/>
              <p14:cNvContentPartPr/>
              <p14:nvPr/>
            </p14:nvContentPartPr>
            <p14:xfrm>
              <a:off x="9391650" y="3442970"/>
              <a:ext cx="213995" cy="52705"/>
            </p14:xfrm>
          </p:contentPart>
        </mc:Choice>
        <mc:Fallback xmlns="">
          <p:pic>
            <p:nvPicPr>
              <p:cNvPr id="6" name="墨迹 5"/>
            </p:nvPicPr>
            <p:blipFill>
              <a:blip r:embed="rId9"/>
            </p:blipFill>
            <p:spPr>
              <a:xfrm>
                <a:off x="9391650" y="3442970"/>
                <a:ext cx="213995" cy="5270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7" name="墨迹 6"/>
              <p14:cNvContentPartPr/>
              <p14:nvPr/>
            </p14:nvContentPartPr>
            <p14:xfrm>
              <a:off x="9572625" y="3414395"/>
              <a:ext cx="109220" cy="142875"/>
            </p14:xfrm>
          </p:contentPart>
        </mc:Choice>
        <mc:Fallback xmlns="">
          <p:pic>
            <p:nvPicPr>
              <p:cNvPr id="7" name="墨迹 6"/>
            </p:nvPicPr>
            <p:blipFill>
              <a:blip r:embed="rId11"/>
            </p:blipFill>
            <p:spPr>
              <a:xfrm>
                <a:off x="9572625" y="3414395"/>
                <a:ext cx="109220" cy="14287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8" name="墨迹 7"/>
              <p14:cNvContentPartPr/>
              <p14:nvPr/>
            </p14:nvContentPartPr>
            <p14:xfrm>
              <a:off x="9291320" y="4881245"/>
              <a:ext cx="219075" cy="360"/>
            </p14:xfrm>
          </p:contentPart>
        </mc:Choice>
        <mc:Fallback xmlns="">
          <p:pic>
            <p:nvPicPr>
              <p:cNvPr id="8" name="墨迹 7"/>
            </p:nvPicPr>
            <p:blipFill>
              <a:blip r:embed="rId13"/>
            </p:blipFill>
            <p:spPr>
              <a:xfrm>
                <a:off x="9291320" y="4881245"/>
                <a:ext cx="219075" cy="36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9" name="墨迹 8"/>
              <p14:cNvContentPartPr/>
              <p14:nvPr/>
            </p14:nvContentPartPr>
            <p14:xfrm>
              <a:off x="9420225" y="4819650"/>
              <a:ext cx="137795" cy="128270"/>
            </p14:xfrm>
          </p:contentPart>
        </mc:Choice>
        <mc:Fallback xmlns="">
          <p:pic>
            <p:nvPicPr>
              <p:cNvPr id="9" name="墨迹 8"/>
            </p:nvPicPr>
            <p:blipFill>
              <a:blip r:embed="rId15"/>
            </p:blipFill>
            <p:spPr>
              <a:xfrm>
                <a:off x="9420225" y="4819650"/>
                <a:ext cx="137795" cy="12827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0" name="墨迹 9"/>
              <p14:cNvContentPartPr/>
              <p14:nvPr/>
            </p14:nvContentPartPr>
            <p14:xfrm>
              <a:off x="8434070" y="2976245"/>
              <a:ext cx="314325" cy="14605"/>
            </p14:xfrm>
          </p:contentPart>
        </mc:Choice>
        <mc:Fallback xmlns="">
          <p:pic>
            <p:nvPicPr>
              <p:cNvPr id="10" name="墨迹 9"/>
            </p:nvPicPr>
            <p:blipFill>
              <a:blip r:embed="rId17"/>
            </p:blipFill>
            <p:spPr>
              <a:xfrm>
                <a:off x="8434070" y="2976245"/>
                <a:ext cx="314325" cy="1460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1" name="墨迹 10"/>
              <p14:cNvContentPartPr/>
              <p14:nvPr/>
            </p14:nvContentPartPr>
            <p14:xfrm>
              <a:off x="9134475" y="737870"/>
              <a:ext cx="276225" cy="71755"/>
            </p14:xfrm>
          </p:contentPart>
        </mc:Choice>
        <mc:Fallback xmlns="">
          <p:pic>
            <p:nvPicPr>
              <p:cNvPr id="11" name="墨迹 10"/>
            </p:nvPicPr>
            <p:blipFill>
              <a:blip r:embed="rId19"/>
            </p:blipFill>
            <p:spPr>
              <a:xfrm>
                <a:off x="9134475" y="737870"/>
                <a:ext cx="276225" cy="7175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2" name="墨迹 11"/>
              <p14:cNvContentPartPr/>
              <p14:nvPr/>
            </p14:nvContentPartPr>
            <p14:xfrm>
              <a:off x="9348470" y="671195"/>
              <a:ext cx="157480" cy="167005"/>
            </p14:xfrm>
          </p:contentPart>
        </mc:Choice>
        <mc:Fallback xmlns="">
          <p:pic>
            <p:nvPicPr>
              <p:cNvPr id="12" name="墨迹 11"/>
            </p:nvPicPr>
            <p:blipFill>
              <a:blip r:embed="rId21"/>
            </p:blipFill>
            <p:spPr>
              <a:xfrm>
                <a:off x="9348470" y="671195"/>
                <a:ext cx="157480" cy="16700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4" name="墨迹 13"/>
              <p14:cNvContentPartPr/>
              <p14:nvPr/>
            </p14:nvContentPartPr>
            <p14:xfrm>
              <a:off x="9420225" y="699770"/>
              <a:ext cx="47625" cy="360"/>
            </p14:xfrm>
          </p:contentPart>
        </mc:Choice>
        <mc:Fallback xmlns="">
          <p:pic>
            <p:nvPicPr>
              <p:cNvPr id="14" name="墨迹 13"/>
            </p:nvPicPr>
            <p:blipFill>
              <a:blip r:embed="rId23"/>
            </p:blipFill>
            <p:spPr>
              <a:xfrm>
                <a:off x="9420225" y="699770"/>
                <a:ext cx="47625" cy="36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5" name="墨迹 14"/>
              <p14:cNvContentPartPr/>
              <p14:nvPr/>
            </p14:nvContentPartPr>
            <p14:xfrm>
              <a:off x="9424670" y="747395"/>
              <a:ext cx="76200" cy="360"/>
            </p14:xfrm>
          </p:contentPart>
        </mc:Choice>
        <mc:Fallback xmlns="">
          <p:pic>
            <p:nvPicPr>
              <p:cNvPr id="15" name="墨迹 14"/>
            </p:nvPicPr>
            <p:blipFill>
              <a:blip r:embed="rId25"/>
            </p:blipFill>
            <p:spPr>
              <a:xfrm>
                <a:off x="9424670" y="747395"/>
                <a:ext cx="76200" cy="36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6" name="墨迹 15"/>
              <p14:cNvContentPartPr/>
              <p14:nvPr/>
            </p14:nvContentPartPr>
            <p14:xfrm>
              <a:off x="9491345" y="295275"/>
              <a:ext cx="128905" cy="109220"/>
            </p14:xfrm>
          </p:contentPart>
        </mc:Choice>
        <mc:Fallback xmlns="">
          <p:pic>
            <p:nvPicPr>
              <p:cNvPr id="16" name="墨迹 15"/>
            </p:nvPicPr>
            <p:blipFill>
              <a:blip r:embed="rId27"/>
            </p:blipFill>
            <p:spPr>
              <a:xfrm>
                <a:off x="9491345" y="295275"/>
                <a:ext cx="128905" cy="10922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7" name="墨迹 16"/>
              <p14:cNvContentPartPr/>
              <p14:nvPr/>
            </p14:nvContentPartPr>
            <p14:xfrm>
              <a:off x="9824720" y="4757420"/>
              <a:ext cx="490855" cy="47625"/>
            </p14:xfrm>
          </p:contentPart>
        </mc:Choice>
        <mc:Fallback xmlns="">
          <p:pic>
            <p:nvPicPr>
              <p:cNvPr id="17" name="墨迹 16"/>
            </p:nvPicPr>
            <p:blipFill>
              <a:blip r:embed="rId29"/>
            </p:blipFill>
            <p:spPr>
              <a:xfrm>
                <a:off x="9824720" y="4757420"/>
                <a:ext cx="490855" cy="47625"/>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8" name="墨迹 17"/>
              <p14:cNvContentPartPr/>
              <p14:nvPr/>
            </p14:nvContentPartPr>
            <p14:xfrm>
              <a:off x="5728970" y="2014220"/>
              <a:ext cx="1148080" cy="485775"/>
            </p14:xfrm>
          </p:contentPart>
        </mc:Choice>
        <mc:Fallback xmlns="">
          <p:pic>
            <p:nvPicPr>
              <p:cNvPr id="18" name="墨迹 17"/>
            </p:nvPicPr>
            <p:blipFill>
              <a:blip r:embed="rId31"/>
            </p:blipFill>
            <p:spPr>
              <a:xfrm>
                <a:off x="5728970" y="2014220"/>
                <a:ext cx="1148080" cy="48577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19" name="墨迹 18"/>
              <p14:cNvContentPartPr/>
              <p14:nvPr/>
            </p14:nvContentPartPr>
            <p14:xfrm>
              <a:off x="2352675" y="3795395"/>
              <a:ext cx="581025" cy="9525"/>
            </p14:xfrm>
          </p:contentPart>
        </mc:Choice>
        <mc:Fallback xmlns="">
          <p:pic>
            <p:nvPicPr>
              <p:cNvPr id="19" name="墨迹 18"/>
            </p:nvPicPr>
            <p:blipFill>
              <a:blip r:embed="rId33"/>
            </p:blipFill>
            <p:spPr>
              <a:xfrm>
                <a:off x="2352675" y="3795395"/>
                <a:ext cx="581025" cy="952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0" name="墨迹 19"/>
              <p14:cNvContentPartPr/>
              <p14:nvPr/>
            </p14:nvContentPartPr>
            <p14:xfrm>
              <a:off x="3481070" y="3700145"/>
              <a:ext cx="833755" cy="360"/>
            </p14:xfrm>
          </p:contentPart>
        </mc:Choice>
        <mc:Fallback xmlns="">
          <p:pic>
            <p:nvPicPr>
              <p:cNvPr id="20" name="墨迹 19"/>
            </p:nvPicPr>
            <p:blipFill>
              <a:blip r:embed="rId35"/>
            </p:blipFill>
            <p:spPr>
              <a:xfrm>
                <a:off x="3481070" y="3700145"/>
                <a:ext cx="833755" cy="36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1" name="墨迹 20"/>
              <p14:cNvContentPartPr/>
              <p14:nvPr/>
            </p14:nvContentPartPr>
            <p14:xfrm>
              <a:off x="4966970" y="3709670"/>
              <a:ext cx="3148330" cy="52705"/>
            </p14:xfrm>
          </p:contentPart>
        </mc:Choice>
        <mc:Fallback xmlns="">
          <p:pic>
            <p:nvPicPr>
              <p:cNvPr id="21" name="墨迹 20"/>
            </p:nvPicPr>
            <p:blipFill>
              <a:blip r:embed="rId37"/>
            </p:blipFill>
            <p:spPr>
              <a:xfrm>
                <a:off x="4966970" y="3709670"/>
                <a:ext cx="3148330" cy="5270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2" name="墨迹 21"/>
              <p14:cNvContentPartPr/>
              <p14:nvPr/>
            </p14:nvContentPartPr>
            <p14:xfrm>
              <a:off x="504825" y="3985895"/>
              <a:ext cx="971550" cy="14605"/>
            </p14:xfrm>
          </p:contentPart>
        </mc:Choice>
        <mc:Fallback xmlns="">
          <p:pic>
            <p:nvPicPr>
              <p:cNvPr id="22" name="墨迹 21"/>
            </p:nvPicPr>
            <p:blipFill>
              <a:blip r:embed="rId39"/>
            </p:blipFill>
            <p:spPr>
              <a:xfrm>
                <a:off x="504825" y="3985895"/>
                <a:ext cx="971550" cy="1460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3" name="墨迹 22"/>
              <p14:cNvContentPartPr/>
              <p14:nvPr/>
            </p14:nvContentPartPr>
            <p14:xfrm>
              <a:off x="9572625" y="3614420"/>
              <a:ext cx="109220" cy="104775"/>
            </p14:xfrm>
          </p:contentPart>
        </mc:Choice>
        <mc:Fallback xmlns="">
          <p:pic>
            <p:nvPicPr>
              <p:cNvPr id="23" name="墨迹 22"/>
            </p:nvPicPr>
            <p:blipFill>
              <a:blip r:embed="rId41"/>
            </p:blipFill>
            <p:spPr>
              <a:xfrm>
                <a:off x="9572625" y="3614420"/>
                <a:ext cx="109220" cy="104775"/>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4" name="墨迹 23"/>
              <p14:cNvContentPartPr/>
              <p14:nvPr/>
            </p14:nvContentPartPr>
            <p14:xfrm>
              <a:off x="9586595" y="3590925"/>
              <a:ext cx="167005" cy="137795"/>
            </p14:xfrm>
          </p:contentPart>
        </mc:Choice>
        <mc:Fallback xmlns="">
          <p:pic>
            <p:nvPicPr>
              <p:cNvPr id="24" name="墨迹 23"/>
            </p:nvPicPr>
            <p:blipFill>
              <a:blip r:embed="rId43"/>
            </p:blipFill>
            <p:spPr>
              <a:xfrm>
                <a:off x="9586595" y="3590925"/>
                <a:ext cx="167005" cy="13779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5" name="墨迹 24"/>
              <p14:cNvContentPartPr/>
              <p14:nvPr/>
            </p14:nvContentPartPr>
            <p14:xfrm>
              <a:off x="9634220" y="3609975"/>
              <a:ext cx="180975" cy="142875"/>
            </p14:xfrm>
          </p:contentPart>
        </mc:Choice>
        <mc:Fallback xmlns="">
          <p:pic>
            <p:nvPicPr>
              <p:cNvPr id="25" name="墨迹 24"/>
            </p:nvPicPr>
            <p:blipFill>
              <a:blip r:embed="rId45"/>
            </p:blipFill>
            <p:spPr>
              <a:xfrm>
                <a:off x="9634220" y="3609975"/>
                <a:ext cx="180975" cy="14287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6" name="墨迹 25"/>
              <p14:cNvContentPartPr/>
              <p14:nvPr/>
            </p14:nvContentPartPr>
            <p14:xfrm>
              <a:off x="9572625" y="3747770"/>
              <a:ext cx="299720" cy="323850"/>
            </p14:xfrm>
          </p:contentPart>
        </mc:Choice>
        <mc:Fallback xmlns="">
          <p:pic>
            <p:nvPicPr>
              <p:cNvPr id="26" name="墨迹 25"/>
            </p:nvPicPr>
            <p:blipFill>
              <a:blip r:embed="rId47"/>
            </p:blipFill>
            <p:spPr>
              <a:xfrm>
                <a:off x="9572625" y="3747770"/>
                <a:ext cx="299720" cy="32385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7" name="墨迹 26"/>
              <p14:cNvContentPartPr/>
              <p14:nvPr/>
            </p14:nvContentPartPr>
            <p14:xfrm>
              <a:off x="9734550" y="4010025"/>
              <a:ext cx="95250" cy="190500"/>
            </p14:xfrm>
          </p:contentPart>
        </mc:Choice>
        <mc:Fallback xmlns="">
          <p:pic>
            <p:nvPicPr>
              <p:cNvPr id="27" name="墨迹 26"/>
            </p:nvPicPr>
            <p:blipFill>
              <a:blip r:embed="rId49"/>
            </p:blipFill>
            <p:spPr>
              <a:xfrm>
                <a:off x="9734550" y="4010025"/>
                <a:ext cx="95250" cy="19050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8" name="墨迹 27"/>
              <p14:cNvContentPartPr/>
              <p14:nvPr/>
            </p14:nvContentPartPr>
            <p14:xfrm>
              <a:off x="10091420" y="1552575"/>
              <a:ext cx="167005" cy="471170"/>
            </p14:xfrm>
          </p:contentPart>
        </mc:Choice>
        <mc:Fallback xmlns="">
          <p:pic>
            <p:nvPicPr>
              <p:cNvPr id="28" name="墨迹 27"/>
            </p:nvPicPr>
            <p:blipFill>
              <a:blip r:embed="rId51"/>
            </p:blipFill>
            <p:spPr>
              <a:xfrm>
                <a:off x="10091420" y="1552575"/>
                <a:ext cx="167005" cy="47117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29" name="墨迹 28"/>
              <p14:cNvContentPartPr/>
              <p14:nvPr/>
            </p14:nvContentPartPr>
            <p14:xfrm>
              <a:off x="785495" y="4824095"/>
              <a:ext cx="2000250" cy="71755"/>
            </p14:xfrm>
          </p:contentPart>
        </mc:Choice>
        <mc:Fallback xmlns="">
          <p:pic>
            <p:nvPicPr>
              <p:cNvPr id="29" name="墨迹 28"/>
            </p:nvPicPr>
            <p:blipFill>
              <a:blip r:embed="rId53"/>
            </p:blipFill>
            <p:spPr>
              <a:xfrm>
                <a:off x="785495" y="4824095"/>
                <a:ext cx="2000250" cy="7175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0" name="墨迹 29"/>
              <p14:cNvContentPartPr/>
              <p14:nvPr/>
            </p14:nvContentPartPr>
            <p14:xfrm>
              <a:off x="1962150" y="5119370"/>
              <a:ext cx="404495" cy="9525"/>
            </p14:xfrm>
          </p:contentPart>
        </mc:Choice>
        <mc:Fallback xmlns="">
          <p:pic>
            <p:nvPicPr>
              <p:cNvPr id="30" name="墨迹 29"/>
            </p:nvPicPr>
            <p:blipFill>
              <a:blip r:embed="rId55"/>
            </p:blipFill>
            <p:spPr>
              <a:xfrm>
                <a:off x="1962150" y="5119370"/>
                <a:ext cx="404495" cy="9525"/>
              </a:xfrm>
              <a:prstGeom prst="rect"/>
            </p:spPr>
          </p:pic>
        </mc:Fallback>
      </mc:AlternateContent>
    </p:spTree>
    <p:custDataLst>
      <p:tags r:id="rId56"/>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7" name="图片 6"/>
          <p:cNvPicPr>
            <a:picLocks noChangeAspect="1"/>
          </p:cNvPicPr>
          <p:nvPr>
            <p:custDataLst>
              <p:tags r:id="rId1"/>
            </p:custDataLst>
          </p:nvPr>
        </p:nvPicPr>
        <p:blipFill>
          <a:blip r:embed="rId2"/>
          <a:stretch>
            <a:fillRect/>
          </a:stretch>
        </p:blipFill>
        <p:spPr>
          <a:xfrm>
            <a:off x="10315575" y="3961765"/>
            <a:ext cx="1859915" cy="2205355"/>
          </a:xfrm>
          <a:prstGeom prst="rect">
            <a:avLst/>
          </a:prstGeom>
        </p:spPr>
      </p:pic>
      <p:sp>
        <p:nvSpPr>
          <p:cNvPr id="32" name="矩形 31"/>
          <p:cNvSpPr/>
          <p:nvPr>
            <p:custDataLst>
              <p:tags r:id="rId3"/>
            </p:custDataLst>
          </p:nvPr>
        </p:nvSpPr>
        <p:spPr>
          <a:xfrm>
            <a:off x="687363" y="225699"/>
            <a:ext cx="2573020" cy="398780"/>
          </a:xfrm>
          <a:prstGeom prst="rect">
            <a:avLst/>
          </a:prstGeom>
        </p:spPr>
        <p:txBody>
          <a:bodyPr wrap="none">
            <a:spAutoFit/>
          </a:bodyPr>
          <a:p>
            <a:pPr lvl="0">
              <a:spcBef>
                <a:spcPct val="30000"/>
              </a:spcBef>
            </a:pPr>
            <a:r>
              <a:rPr lang="en-US" sz="2000" b="1" dirty="0">
                <a:latin typeface="华文楷体" panose="02010600040101010101" pitchFamily="2" charset="-122"/>
                <a:ea typeface="华文楷体" panose="02010600040101010101" pitchFamily="2" charset="-122"/>
              </a:rPr>
              <a:t>7.4.</a:t>
            </a:r>
            <a:r>
              <a:rPr lang="zh-CN" altLang="en-US" sz="2000" b="1" dirty="0">
                <a:latin typeface="华文楷体" panose="02010600040101010101" pitchFamily="2" charset="-122"/>
                <a:ea typeface="华文楷体" panose="02010600040101010101" pitchFamily="2" charset="-122"/>
              </a:rPr>
              <a:t>非局部数据的传递</a:t>
            </a:r>
            <a:endParaRPr lang="zh-CN" altLang="en-US" sz="2000" b="1" dirty="0">
              <a:latin typeface="华文楷体" panose="02010600040101010101" pitchFamily="2" charset="-122"/>
              <a:ea typeface="华文楷体" panose="02010600040101010101" pitchFamily="2" charset="-122"/>
            </a:endParaRPr>
          </a:p>
        </p:txBody>
      </p:sp>
      <p:sp>
        <p:nvSpPr>
          <p:cNvPr id="2" name="文本框 1"/>
          <p:cNvSpPr txBox="1"/>
          <p:nvPr/>
        </p:nvSpPr>
        <p:spPr>
          <a:xfrm>
            <a:off x="96520" y="434975"/>
            <a:ext cx="9387205" cy="6146800"/>
          </a:xfrm>
          <a:prstGeom prst="rect">
            <a:avLst/>
          </a:prstGeom>
          <a:noFill/>
        </p:spPr>
        <p:txBody>
          <a:bodyPr wrap="square" rtlCol="0" anchor="t">
            <a:noAutofit/>
          </a:bodyPr>
          <a:p>
            <a:pPr marL="0" lvl="1" indent="0" fontAlgn="auto">
              <a:lnSpc>
                <a:spcPct val="100000"/>
              </a:lnSpc>
              <a:buClrTx/>
              <a:buNone/>
              <a:defRPr/>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访问链</a:t>
            </a:r>
            <a:endPar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fontAlgn="auto">
              <a:lnSpc>
                <a:spcPct val="100000"/>
              </a:lnSpc>
              <a:buClrTx/>
              <a:buNone/>
              <a:defRPr/>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静态作用域规则：只要过程</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b</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的声明嵌套在过程</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的声明中，过程</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b</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就可以访问过程</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中声明的对象</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defRPr/>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建立访问链的代码属于</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调用序列</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的一部分</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0" fontAlgn="auto">
              <a:lnSpc>
                <a:spcPct val="100000"/>
              </a:lnSpc>
              <a:buClrTx/>
              <a:buNone/>
              <a:defRPr/>
            </a:pPr>
            <a:r>
              <a:rPr lang="zh-CN" altLang="en-US" b="1" noProof="0" dirty="0">
                <a:ln>
                  <a:noFill/>
                </a:ln>
                <a:solidFill>
                  <a:prstClr val="black"/>
                </a:solidFill>
                <a:effectLst/>
                <a:uLnTx/>
                <a:uFillTx/>
                <a:latin typeface="华文楷体" panose="02010600040101010101" pitchFamily="2" charset="-122"/>
                <a:ea typeface="华文楷体" panose="02010600040101010101" pitchFamily="2" charset="-122"/>
                <a:sym typeface="+mn-ea"/>
              </a:rPr>
              <a:t>在编译阶段通过</a:t>
            </a:r>
            <a:r>
              <a:rPr lang="zh-CN" altLang="en-US" b="1" noProof="0" dirty="0">
                <a:ln>
                  <a:noFill/>
                </a:ln>
                <a:solidFill>
                  <a:srgbClr val="FF0000"/>
                </a:solidFill>
                <a:effectLst/>
                <a:uLnTx/>
                <a:uFillTx/>
                <a:latin typeface="华文楷体" panose="02010600040101010101" pitchFamily="2" charset="-122"/>
                <a:ea typeface="华文楷体" panose="02010600040101010101" pitchFamily="2" charset="-122"/>
                <a:sym typeface="+mn-ea"/>
              </a:rPr>
              <a:t>静态分析</a:t>
            </a:r>
            <a:r>
              <a:rPr lang="zh-CN" altLang="en-US" b="1" noProof="0" dirty="0">
                <a:ln>
                  <a:noFill/>
                </a:ln>
                <a:solidFill>
                  <a:prstClr val="black"/>
                </a:solidFill>
                <a:effectLst/>
                <a:uLnTx/>
                <a:uFillTx/>
                <a:latin typeface="华文楷体" panose="02010600040101010101" pitchFamily="2" charset="-122"/>
                <a:ea typeface="华文楷体" panose="02010600040101010101" pitchFamily="2" charset="-122"/>
                <a:sym typeface="+mn-ea"/>
              </a:rPr>
              <a:t>确定</a:t>
            </a:r>
            <a:r>
              <a:rPr lang="zh-CN" altLang="en-US" b="1" noProof="0" dirty="0">
                <a:ln>
                  <a:noFill/>
                </a:ln>
                <a:solidFill>
                  <a:srgbClr val="FF0000"/>
                </a:solidFill>
                <a:effectLst/>
                <a:uLnTx/>
                <a:uFillTx/>
                <a:latin typeface="华文楷体" panose="02010600040101010101" pitchFamily="2" charset="-122"/>
                <a:ea typeface="华文楷体" panose="02010600040101010101" pitchFamily="2" charset="-122"/>
                <a:sym typeface="+mn-ea"/>
              </a:rPr>
              <a:t>嵌套深度</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defRPr/>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假设嵌套深度为</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n</a:t>
            </a:r>
            <a:r>
              <a:rPr lang="en-US" altLang="zh-CN" b="1" i="1" baseline="-300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的过程</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调用嵌套深度为</a:t>
            </a:r>
            <a:r>
              <a:rPr lang="en-US" altLang="zh-CN" b="1" i="1"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n</a:t>
            </a:r>
            <a:r>
              <a:rPr lang="en-US" altLang="zh-CN" b="1" i="1" baseline="-30000"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y</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的过程</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y</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a:t>
            </a: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b="1" i="1"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en-US" altLang="zh-CN" b="1"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b="1" i="1"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y</a:t>
            </a: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2" indent="0" fontAlgn="auto">
              <a:lnSpc>
                <a:spcPct val="100000"/>
              </a:lnSpc>
              <a:buClrTx/>
              <a:buNone/>
              <a:defRPr/>
            </a:pPr>
            <a:r>
              <a:rPr lang="en-US" altLang="zh-CN" b="1" dirty="0">
                <a:solidFill>
                  <a:schemeClr val="tx1"/>
                </a:solidFill>
                <a:latin typeface="Calibri" panose="020F0502020204030204" charset="0"/>
                <a:ea typeface="华文楷体" panose="02010600040101010101" pitchFamily="2" charset="-122"/>
                <a:cs typeface="华文楷体" panose="02010600040101010101" pitchFamily="2" charset="-122"/>
                <a:sym typeface="+mn-ea"/>
              </a:rPr>
              <a:t>①</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n</a:t>
            </a:r>
            <a:r>
              <a:rPr lang="en-US" altLang="zh-CN" b="1" i="1" baseline="-300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 </a:t>
            </a: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&lt; </a:t>
            </a:r>
            <a:r>
              <a:rPr lang="en-US" altLang="zh-CN" b="1" i="1"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n</a:t>
            </a:r>
            <a:r>
              <a:rPr lang="en-US" altLang="zh-CN" b="1" i="1" baseline="-30000"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y</a:t>
            </a: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外层调用内层</a:t>
            </a: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：必定为</a:t>
            </a:r>
            <a:r>
              <a:rPr lang="en-US" altLang="zh-CN" b="1" i="1"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n</a:t>
            </a:r>
            <a:r>
              <a:rPr lang="en-US" altLang="zh-CN" b="1" i="1" baseline="-30000"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y</a:t>
            </a: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n</a:t>
            </a:r>
            <a:r>
              <a:rPr lang="en-US" altLang="zh-CN" b="1" i="1" baseline="-300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 </a:t>
            </a: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+1</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，在</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y</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的访问链中放置一个指向</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的活动记录的指针</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2" indent="0" fontAlgn="auto">
              <a:lnSpc>
                <a:spcPct val="100000"/>
              </a:lnSpc>
              <a:buClrTx/>
              <a:buNone/>
              <a:defRPr/>
            </a:pPr>
            <a:r>
              <a:rPr lang="en-US" altLang="zh-CN" b="1" dirty="0">
                <a:latin typeface="Calibri" panose="020F0502020204030204" charset="0"/>
                <a:ea typeface="华文楷体" panose="02010600040101010101" pitchFamily="2" charset="-122"/>
                <a:cs typeface="华文楷体" panose="02010600040101010101" pitchFamily="2" charset="-122"/>
                <a:sym typeface="+mn-ea"/>
              </a:rPr>
              <a:t>②</a:t>
            </a:r>
            <a:r>
              <a:rPr lang="en-US" altLang="zh-CN" b="1" i="1"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n</a:t>
            </a:r>
            <a:r>
              <a:rPr lang="en-US" altLang="zh-CN" b="1" i="1" baseline="-30000"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en-US" altLang="zh-CN" b="1" i="1" baseline="-300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a:t>
            </a: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a:t>
            </a:r>
            <a:r>
              <a:rPr lang="en-US" altLang="zh-CN" b="1" i="1"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n</a:t>
            </a:r>
            <a:r>
              <a:rPr lang="en-US" altLang="zh-CN" b="1" i="1" baseline="-30000"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y</a:t>
            </a: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本层调用本层</a:t>
            </a: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：直接复制</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调用者的活动记录</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2" indent="0" fontAlgn="auto">
              <a:lnSpc>
                <a:spcPct val="100000"/>
              </a:lnSpc>
              <a:buClrTx/>
              <a:buNone/>
              <a:defRPr/>
            </a:pPr>
            <a:r>
              <a:rPr lang="en-US" altLang="zh-CN" b="1" dirty="0">
                <a:latin typeface="Calibri" panose="020F0502020204030204" charset="0"/>
                <a:ea typeface="华文楷体" panose="02010600040101010101" pitchFamily="2" charset="-122"/>
                <a:cs typeface="华文楷体" panose="02010600040101010101" pitchFamily="2" charset="-122"/>
                <a:sym typeface="+mn-ea"/>
              </a:rPr>
              <a:t>③</a:t>
            </a:r>
            <a:r>
              <a:rPr lang="en-US" altLang="zh-CN" b="1" i="1"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n</a:t>
            </a:r>
            <a:r>
              <a:rPr lang="en-US" altLang="zh-CN" b="1" i="1" baseline="-30000"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en-US" altLang="zh-CN" b="1" i="1" baseline="-300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a:t>
            </a: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&gt; </a:t>
            </a:r>
            <a:r>
              <a:rPr lang="en-US" altLang="zh-CN" b="1" i="1"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n</a:t>
            </a:r>
            <a:r>
              <a:rPr lang="en-US" altLang="zh-CN" b="1" i="1" baseline="-30000"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y</a:t>
            </a: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内层调用外层</a:t>
            </a: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sym typeface="+mn-ea"/>
              </a:rPr>
              <a:t>从</a:t>
            </a:r>
            <a:r>
              <a:rPr lang="en-US" altLang="zh-CN" b="1" i="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zh-CN" altLang="en-US"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sym typeface="+mn-ea"/>
              </a:rPr>
              <a:t>的活动记录开始，沿着访问链经过</a:t>
            </a:r>
            <a:r>
              <a:rPr lang="en-US" altLang="zh-CN" b="1" i="1" dirty="0" err="1">
                <a:solidFill>
                  <a:prstClr val="black"/>
                </a:solidFill>
                <a:latin typeface="华文楷体" panose="02010600040101010101" pitchFamily="2" charset="-122"/>
                <a:ea typeface="华文楷体" panose="02010600040101010101" pitchFamily="2" charset="-122"/>
                <a:cs typeface="华文楷体" panose="02010600040101010101" pitchFamily="2" charset="-122"/>
                <a:sym typeface="+mn-ea"/>
              </a:rPr>
              <a:t>n</a:t>
            </a:r>
            <a:r>
              <a:rPr lang="en-US" altLang="zh-CN" b="1" i="1" baseline="-30000" dirty="0" err="1">
                <a:solidFill>
                  <a:prstClr val="black"/>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en-US" altLang="zh-CN" b="1" i="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sym typeface="+mn-ea"/>
              </a:rPr>
              <a:t> </a:t>
            </a:r>
            <a:r>
              <a:rPr lang="en-US" altLang="zh-CN"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sym typeface="+mn-ea"/>
              </a:rPr>
              <a:t>- </a:t>
            </a:r>
            <a:r>
              <a:rPr lang="en-US" altLang="zh-CN" b="1" i="1" dirty="0" err="1">
                <a:solidFill>
                  <a:prstClr val="black"/>
                </a:solidFill>
                <a:latin typeface="华文楷体" panose="02010600040101010101" pitchFamily="2" charset="-122"/>
                <a:ea typeface="华文楷体" panose="02010600040101010101" pitchFamily="2" charset="-122"/>
                <a:cs typeface="华文楷体" panose="02010600040101010101" pitchFamily="2" charset="-122"/>
                <a:sym typeface="+mn-ea"/>
              </a:rPr>
              <a:t>n</a:t>
            </a:r>
            <a:r>
              <a:rPr lang="en-US" altLang="zh-CN" b="1" i="1" baseline="-30000" dirty="0" err="1">
                <a:solidFill>
                  <a:prstClr val="black"/>
                </a:solidFill>
                <a:latin typeface="华文楷体" panose="02010600040101010101" pitchFamily="2" charset="-122"/>
                <a:ea typeface="华文楷体" panose="02010600040101010101" pitchFamily="2" charset="-122"/>
                <a:cs typeface="华文楷体" panose="02010600040101010101" pitchFamily="2" charset="-122"/>
                <a:sym typeface="+mn-ea"/>
              </a:rPr>
              <a:t>y</a:t>
            </a:r>
            <a:r>
              <a:rPr lang="en-US" altLang="zh-CN" b="1" i="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sym typeface="+mn-ea"/>
              </a:rPr>
              <a:t> </a:t>
            </a:r>
            <a:r>
              <a:rPr lang="en-US" altLang="zh-CN"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sym typeface="+mn-ea"/>
              </a:rPr>
              <a:t>+ 1</a:t>
            </a:r>
            <a:r>
              <a:rPr lang="zh-CN" altLang="en-US"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sym typeface="+mn-ea"/>
              </a:rPr>
              <a:t>步就可以找到离栈顶最近的</a:t>
            </a:r>
            <a:r>
              <a:rPr lang="en-US" altLang="zh-CN" b="1" i="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sym typeface="+mn-ea"/>
              </a:rPr>
              <a:t>z</a:t>
            </a:r>
            <a:r>
              <a:rPr lang="zh-CN" altLang="en-US"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sym typeface="+mn-ea"/>
              </a:rPr>
              <a:t>的活动记录。</a:t>
            </a:r>
            <a:r>
              <a:rPr lang="en-US" altLang="zh-CN" b="1" i="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sym typeface="+mn-ea"/>
              </a:rPr>
              <a:t> y</a:t>
            </a:r>
            <a:r>
              <a:rPr lang="zh-CN" altLang="en-US"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sym typeface="+mn-ea"/>
              </a:rPr>
              <a:t>的访问链必须指向</a:t>
            </a:r>
            <a:r>
              <a:rPr lang="en-US" altLang="zh-CN" b="1" i="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sym typeface="+mn-ea"/>
              </a:rPr>
              <a:t>z</a:t>
            </a:r>
            <a:r>
              <a:rPr lang="zh-CN" altLang="en-US"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sym typeface="+mn-ea"/>
              </a:rPr>
              <a:t>的这个活动记录</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fontAlgn="auto">
              <a:lnSpc>
                <a:spcPct val="100000"/>
              </a:lnSpc>
              <a:buClrTx/>
              <a:buNone/>
              <a:defRPr/>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访问链方法存在的问题：访问外层过程名字的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效率比较低</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ClrTx/>
              <a:buNone/>
              <a:defRPr/>
            </a:pPr>
            <a:r>
              <a:rPr lang="en-US" altLang="zh-CN"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display</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表</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一个</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指针数组</a:t>
            </a:r>
            <a:r>
              <a:rPr lang="en-US" altLang="zh-CN" b="1" i="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d</a:t>
            </a:r>
            <a:endParaRPr lang="zh-CN" altLang="en-US" b="1" i="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ClrTx/>
              <a:buNone/>
              <a:defRPr/>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在任何时刻，</a:t>
            </a:r>
            <a:r>
              <a:rPr lang="en-US" altLang="zh-CN"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d</a:t>
            </a:r>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dirty="0" err="1">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i</a:t>
            </a:r>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均指向运行栈中</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最新建立的</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嵌套深度为</a:t>
            </a:r>
            <a:r>
              <a:rPr lang="en-US" altLang="zh-CN" b="1" i="1"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i</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的过程的活动记录</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0" fontAlgn="auto">
              <a:lnSpc>
                <a:spcPct val="100000"/>
              </a:lnSpc>
              <a:buClrTx/>
              <a:buNone/>
              <a:defRPr/>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（在运行栈中</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可能</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存在</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多个</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嵌套深度为</a:t>
            </a:r>
            <a:r>
              <a:rPr lang="en-US" altLang="zh-CN" b="1" i="1"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i</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的过程的活动记录）</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ClrTx/>
              <a:buNone/>
              <a:defRPr/>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如果要访问某个嵌套深度为</a:t>
            </a:r>
            <a:r>
              <a:rPr lang="en-US" altLang="zh-CN" b="1" i="1"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i</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的非局部名字</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，只要沿着指针</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d</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dirty="0" err="1">
                <a:latin typeface="Times New Roman" panose="02020603050405020304" pitchFamily="18" charset="0"/>
                <a:ea typeface="华文楷体" panose="02010600040101010101" pitchFamily="2" charset="-122"/>
                <a:cs typeface="Times New Roman" panose="02020603050405020304" pitchFamily="18" charset="0"/>
                <a:sym typeface="+mn-ea"/>
              </a:rPr>
              <a:t>i</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找到</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所属过程的活动记录，再根据已知的偏移量就可以在活动记录中找到</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x</a:t>
            </a:r>
            <a:endPar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defRPr/>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每</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开始</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一个新活动时都要</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修改</a:t>
            </a: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display</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表，而控制从新活动</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返回</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时，必须</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恢复</a:t>
            </a: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display</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表的状态</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defRPr/>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如果嵌套深度为</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n</a:t>
            </a:r>
            <a:r>
              <a:rPr lang="en-US" altLang="zh-CN" b="1" i="1" baseline="-250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p</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的过程</a:t>
            </a:r>
            <a:r>
              <a:rPr lang="en-US" altLang="zh-CN" b="1" i="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p</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被调用</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，并且它的活动记录不是</a:t>
            </a:r>
            <a:r>
              <a:rPr lang="en-US" altLang="zh-CN"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d</a:t>
            </a:r>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n</a:t>
            </a:r>
            <a:r>
              <a:rPr lang="en-US" altLang="zh-CN" b="1" i="1" baseline="-25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p</a:t>
            </a:r>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直接指向的的活动记录，则</a:t>
            </a:r>
            <a:r>
              <a:rPr lang="en-US" altLang="zh-CN" b="1" i="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p</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的活动记录</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要</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保存</a:t>
            </a:r>
            <a:r>
              <a:rPr lang="en-US" altLang="zh-CN" b="1"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d</a:t>
            </a:r>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n</a:t>
            </a:r>
            <a:r>
              <a:rPr lang="en-US" altLang="zh-CN" b="1" i="1" baseline="-25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p</a:t>
            </a:r>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原来的值</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，同时置</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d</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n</a:t>
            </a:r>
            <a:r>
              <a:rPr lang="en-US" altLang="zh-CN" b="1" i="1" baseline="-25000" dirty="0">
                <a:latin typeface="Times New Roman" panose="02020603050405020304" pitchFamily="18" charset="0"/>
                <a:ea typeface="华文楷体" panose="02010600040101010101" pitchFamily="2" charset="-122"/>
                <a:cs typeface="Times New Roman" panose="02020603050405020304" pitchFamily="18" charset="0"/>
                <a:sym typeface="+mn-ea"/>
              </a:rPr>
              <a:t>p</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指向</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p</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的这个活动记录</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defRPr/>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当</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p</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返回</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且它的活动记录被从运行栈中清除时，再将</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d</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n</a:t>
            </a:r>
            <a:r>
              <a:rPr lang="en-US" altLang="zh-CN" b="1" i="1" baseline="-25000" dirty="0">
                <a:latin typeface="Times New Roman" panose="02020603050405020304" pitchFamily="18" charset="0"/>
                <a:ea typeface="华文楷体" panose="02010600040101010101" pitchFamily="2" charset="-122"/>
                <a:cs typeface="Times New Roman" panose="02020603050405020304" pitchFamily="18" charset="0"/>
                <a:sym typeface="+mn-ea"/>
              </a:rPr>
              <a:t>p</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恢复为</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调用</a:t>
            </a:r>
            <a:r>
              <a:rPr lang="en-US" altLang="zh-CN" b="1" i="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p</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之前的旧值</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defRPr/>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如果运行栈中存在</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多个</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嵌套深度为</a:t>
            </a:r>
            <a:r>
              <a:rPr lang="en-US" altLang="zh-CN" b="1" i="1"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i</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的过程的活动记录，则通过这些</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保存的</a:t>
            </a:r>
            <a:r>
              <a:rPr lang="en-US" altLang="zh-CN" b="1"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d</a:t>
            </a:r>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i</a:t>
            </a:r>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就将它们</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链接</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在了一起，但是</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d</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b="1" i="1" dirty="0" err="1">
                <a:latin typeface="Times New Roman" panose="02020603050405020304" pitchFamily="18" charset="0"/>
                <a:ea typeface="华文楷体" panose="02010600040101010101" pitchFamily="2" charset="-122"/>
                <a:cs typeface="Times New Roman" panose="02020603050405020304" pitchFamily="18" charset="0"/>
                <a:sym typeface="+mn-ea"/>
              </a:rPr>
              <a:t>i</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始终指向</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当前活跃的</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那个活动记录</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ClrTx/>
              <a:buNone/>
              <a:defRPr/>
            </a:pP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ClrTx/>
              <a:buNone/>
              <a:defRPr/>
            </a:pP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p:txBody>
      </p:sp>
      <p:pic>
        <p:nvPicPr>
          <p:cNvPr id="4" name="图片 3"/>
          <p:cNvPicPr>
            <a:picLocks noChangeAspect="1"/>
          </p:cNvPicPr>
          <p:nvPr>
            <p:custDataLst>
              <p:tags r:id="rId4"/>
            </p:custDataLst>
          </p:nvPr>
        </p:nvPicPr>
        <p:blipFill>
          <a:blip r:embed="rId5"/>
          <a:stretch>
            <a:fillRect/>
          </a:stretch>
        </p:blipFill>
        <p:spPr>
          <a:xfrm>
            <a:off x="9432925" y="93345"/>
            <a:ext cx="2284095" cy="1260475"/>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10854690" y="1353820"/>
            <a:ext cx="1015365" cy="2474595"/>
          </a:xfrm>
          <a:prstGeom prst="rect">
            <a:avLst/>
          </a:prstGeom>
        </p:spPr>
      </p:pic>
      <p:pic>
        <p:nvPicPr>
          <p:cNvPr id="6" name="图片 5"/>
          <p:cNvPicPr>
            <a:picLocks noChangeAspect="1"/>
          </p:cNvPicPr>
          <p:nvPr>
            <p:custDataLst>
              <p:tags r:id="rId8"/>
            </p:custDataLst>
          </p:nvPr>
        </p:nvPicPr>
        <p:blipFill>
          <a:blip r:embed="rId9"/>
          <a:stretch>
            <a:fillRect/>
          </a:stretch>
        </p:blipFill>
        <p:spPr>
          <a:xfrm>
            <a:off x="9432925" y="1457960"/>
            <a:ext cx="1113155" cy="2266950"/>
          </a:xfrm>
          <a:prstGeom prst="rect">
            <a:avLst/>
          </a:prstGeom>
        </p:spPr>
      </p:pic>
      <p:pic>
        <p:nvPicPr>
          <p:cNvPr id="8" name="图片 7"/>
          <p:cNvPicPr>
            <a:picLocks noChangeAspect="1"/>
          </p:cNvPicPr>
          <p:nvPr>
            <p:custDataLst>
              <p:tags r:id="rId10"/>
            </p:custDataLst>
          </p:nvPr>
        </p:nvPicPr>
        <p:blipFill>
          <a:blip r:embed="rId11"/>
          <a:stretch>
            <a:fillRect/>
          </a:stretch>
        </p:blipFill>
        <p:spPr>
          <a:xfrm>
            <a:off x="9552940" y="4893945"/>
            <a:ext cx="1566545" cy="1871980"/>
          </a:xfrm>
          <a:prstGeom prst="rect">
            <a:avLst/>
          </a:prstGeom>
        </p:spPr>
      </p:pic>
      <mc:AlternateContent xmlns:mc="http://schemas.openxmlformats.org/markup-compatibility/2006" xmlns:p14="http://schemas.microsoft.com/office/powerpoint/2010/main">
        <mc:Choice Requires="p14">
          <p:contentPart r:id="rId12" p14:bwMode="auto">
            <p14:nvContentPartPr>
              <p14:cNvPr id="3" name="墨迹 2"/>
              <p14:cNvContentPartPr/>
              <p14:nvPr/>
            </p14:nvContentPartPr>
            <p14:xfrm>
              <a:off x="10243820" y="461645"/>
              <a:ext cx="205105" cy="161925"/>
            </p14:xfrm>
          </p:contentPart>
        </mc:Choice>
        <mc:Fallback xmlns="">
          <p:pic>
            <p:nvPicPr>
              <p:cNvPr id="3" name="墨迹 2"/>
            </p:nvPicPr>
            <p:blipFill>
              <a:blip r:embed="rId13"/>
            </p:blipFill>
            <p:spPr>
              <a:xfrm>
                <a:off x="10243820" y="461645"/>
                <a:ext cx="205105" cy="16192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9" name="墨迹 8"/>
              <p14:cNvContentPartPr/>
              <p14:nvPr/>
            </p14:nvContentPartPr>
            <p14:xfrm>
              <a:off x="10153650" y="381000"/>
              <a:ext cx="152400" cy="57150"/>
            </p14:xfrm>
          </p:contentPart>
        </mc:Choice>
        <mc:Fallback xmlns="">
          <p:pic>
            <p:nvPicPr>
              <p:cNvPr id="9" name="墨迹 8"/>
            </p:nvPicPr>
            <p:blipFill>
              <a:blip r:embed="rId15"/>
            </p:blipFill>
            <p:spPr>
              <a:xfrm>
                <a:off x="10153650" y="381000"/>
                <a:ext cx="152400" cy="5715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0" name="墨迹 9"/>
              <p14:cNvContentPartPr/>
              <p14:nvPr/>
            </p14:nvContentPartPr>
            <p14:xfrm>
              <a:off x="10125075" y="361950"/>
              <a:ext cx="190500" cy="57150"/>
            </p14:xfrm>
          </p:contentPart>
        </mc:Choice>
        <mc:Fallback xmlns="">
          <p:pic>
            <p:nvPicPr>
              <p:cNvPr id="10" name="墨迹 9"/>
            </p:nvPicPr>
            <p:blipFill>
              <a:blip r:embed="rId17"/>
            </p:blipFill>
            <p:spPr>
              <a:xfrm>
                <a:off x="10125075" y="361950"/>
                <a:ext cx="190500" cy="5715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1" name="墨迹 10"/>
              <p14:cNvContentPartPr/>
              <p14:nvPr/>
            </p14:nvContentPartPr>
            <p14:xfrm>
              <a:off x="10377170" y="956945"/>
              <a:ext cx="147955" cy="81280"/>
            </p14:xfrm>
          </p:contentPart>
        </mc:Choice>
        <mc:Fallback xmlns="">
          <p:pic>
            <p:nvPicPr>
              <p:cNvPr id="11" name="墨迹 10"/>
            </p:nvPicPr>
            <p:blipFill>
              <a:blip r:embed="rId19"/>
            </p:blipFill>
            <p:spPr>
              <a:xfrm>
                <a:off x="10377170" y="956945"/>
                <a:ext cx="147955" cy="8128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2" name="墨迹 11"/>
              <p14:cNvContentPartPr/>
              <p14:nvPr/>
            </p14:nvContentPartPr>
            <p14:xfrm>
              <a:off x="10210800" y="347345"/>
              <a:ext cx="423545" cy="605155"/>
            </p14:xfrm>
          </p:contentPart>
        </mc:Choice>
        <mc:Fallback xmlns="">
          <p:pic>
            <p:nvPicPr>
              <p:cNvPr id="12" name="墨迹 11"/>
            </p:nvPicPr>
            <p:blipFill>
              <a:blip r:embed="rId21"/>
            </p:blipFill>
            <p:spPr>
              <a:xfrm>
                <a:off x="10210800" y="347345"/>
                <a:ext cx="423545" cy="60515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3" name="墨迹 12"/>
              <p14:cNvContentPartPr/>
              <p14:nvPr/>
            </p14:nvContentPartPr>
            <p14:xfrm>
              <a:off x="10306050" y="619125"/>
              <a:ext cx="33020" cy="71120"/>
            </p14:xfrm>
          </p:contentPart>
        </mc:Choice>
        <mc:Fallback xmlns="">
          <p:pic>
            <p:nvPicPr>
              <p:cNvPr id="13" name="墨迹 12"/>
            </p:nvPicPr>
            <p:blipFill>
              <a:blip r:embed="rId23"/>
            </p:blipFill>
            <p:spPr>
              <a:xfrm>
                <a:off x="10306050" y="619125"/>
                <a:ext cx="33020" cy="7112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4" name="墨迹 13"/>
              <p14:cNvContentPartPr/>
              <p14:nvPr/>
            </p14:nvContentPartPr>
            <p14:xfrm>
              <a:off x="10358120" y="680720"/>
              <a:ext cx="9525" cy="360"/>
            </p14:xfrm>
          </p:contentPart>
        </mc:Choice>
        <mc:Fallback xmlns="">
          <p:pic>
            <p:nvPicPr>
              <p:cNvPr id="14" name="墨迹 13"/>
            </p:nvPicPr>
            <p:blipFill>
              <a:blip r:embed="rId25"/>
            </p:blipFill>
            <p:spPr>
              <a:xfrm>
                <a:off x="10358120" y="680720"/>
                <a:ext cx="9525" cy="36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5" name="墨迹 14"/>
              <p14:cNvContentPartPr/>
              <p14:nvPr/>
            </p14:nvContentPartPr>
            <p14:xfrm>
              <a:off x="10344150" y="676275"/>
              <a:ext cx="19050" cy="4445"/>
            </p14:xfrm>
          </p:contentPart>
        </mc:Choice>
        <mc:Fallback xmlns="">
          <p:pic>
            <p:nvPicPr>
              <p:cNvPr id="15" name="墨迹 14"/>
            </p:nvPicPr>
            <p:blipFill>
              <a:blip r:embed="rId27"/>
            </p:blipFill>
            <p:spPr>
              <a:xfrm>
                <a:off x="10344150" y="676275"/>
                <a:ext cx="19050" cy="444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6" name="墨迹 15"/>
              <p14:cNvContentPartPr/>
              <p14:nvPr/>
            </p14:nvContentPartPr>
            <p14:xfrm>
              <a:off x="9329420" y="495300"/>
              <a:ext cx="114300" cy="360"/>
            </p14:xfrm>
          </p:contentPart>
        </mc:Choice>
        <mc:Fallback xmlns="">
          <p:pic>
            <p:nvPicPr>
              <p:cNvPr id="16" name="墨迹 15"/>
            </p:nvPicPr>
            <p:blipFill>
              <a:blip r:embed="rId29"/>
            </p:blipFill>
            <p:spPr>
              <a:xfrm>
                <a:off x="9329420" y="495300"/>
                <a:ext cx="114300" cy="36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7" name="墨迹 16"/>
              <p14:cNvContentPartPr/>
              <p14:nvPr/>
            </p14:nvContentPartPr>
            <p14:xfrm>
              <a:off x="9382125" y="419100"/>
              <a:ext cx="90170" cy="156845"/>
            </p14:xfrm>
          </p:contentPart>
        </mc:Choice>
        <mc:Fallback xmlns="">
          <p:pic>
            <p:nvPicPr>
              <p:cNvPr id="17" name="墨迹 16"/>
            </p:nvPicPr>
            <p:blipFill>
              <a:blip r:embed="rId31"/>
            </p:blipFill>
            <p:spPr>
              <a:xfrm>
                <a:off x="9382125" y="419100"/>
                <a:ext cx="90170" cy="15684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18" name="墨迹 17"/>
              <p14:cNvContentPartPr/>
              <p14:nvPr/>
            </p14:nvContentPartPr>
            <p14:xfrm>
              <a:off x="2933700" y="2490470"/>
              <a:ext cx="590550" cy="14605"/>
            </p14:xfrm>
          </p:contentPart>
        </mc:Choice>
        <mc:Fallback xmlns="">
          <p:pic>
            <p:nvPicPr>
              <p:cNvPr id="18" name="墨迹 17"/>
            </p:nvPicPr>
            <p:blipFill>
              <a:blip r:embed="rId33"/>
            </p:blipFill>
            <p:spPr>
              <a:xfrm>
                <a:off x="2933700" y="2490470"/>
                <a:ext cx="590550" cy="1460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19" name="墨迹 18"/>
              <p14:cNvContentPartPr/>
              <p14:nvPr/>
            </p14:nvContentPartPr>
            <p14:xfrm>
              <a:off x="1133475" y="2390775"/>
              <a:ext cx="975995" cy="23495"/>
            </p14:xfrm>
          </p:contentPart>
        </mc:Choice>
        <mc:Fallback xmlns="">
          <p:pic>
            <p:nvPicPr>
              <p:cNvPr id="19" name="墨迹 18"/>
            </p:nvPicPr>
            <p:blipFill>
              <a:blip r:embed="rId35"/>
            </p:blipFill>
            <p:spPr>
              <a:xfrm>
                <a:off x="1133475" y="2390775"/>
                <a:ext cx="975995" cy="2349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0" name="墨迹 19"/>
              <p14:cNvContentPartPr/>
              <p14:nvPr/>
            </p14:nvContentPartPr>
            <p14:xfrm>
              <a:off x="1085850" y="2143125"/>
              <a:ext cx="480695" cy="261620"/>
            </p14:xfrm>
          </p:contentPart>
        </mc:Choice>
        <mc:Fallback xmlns="">
          <p:pic>
            <p:nvPicPr>
              <p:cNvPr id="20" name="墨迹 19"/>
            </p:nvPicPr>
            <p:blipFill>
              <a:blip r:embed="rId37"/>
            </p:blipFill>
            <p:spPr>
              <a:xfrm>
                <a:off x="1085850" y="2143125"/>
                <a:ext cx="480695" cy="26162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1" name="墨迹 20"/>
              <p14:cNvContentPartPr/>
              <p14:nvPr/>
            </p14:nvContentPartPr>
            <p14:xfrm>
              <a:off x="1095375" y="2166620"/>
              <a:ext cx="257175" cy="157480"/>
            </p14:xfrm>
          </p:contentPart>
        </mc:Choice>
        <mc:Fallback xmlns="">
          <p:pic>
            <p:nvPicPr>
              <p:cNvPr id="21" name="墨迹 20"/>
            </p:nvPicPr>
            <p:blipFill>
              <a:blip r:embed="rId39"/>
            </p:blipFill>
            <p:spPr>
              <a:xfrm>
                <a:off x="1095375" y="2166620"/>
                <a:ext cx="257175" cy="15748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2" name="墨迹 21"/>
              <p14:cNvContentPartPr/>
              <p14:nvPr/>
            </p14:nvContentPartPr>
            <p14:xfrm>
              <a:off x="1114425" y="2038350"/>
              <a:ext cx="28575" cy="90170"/>
            </p14:xfrm>
          </p:contentPart>
        </mc:Choice>
        <mc:Fallback xmlns="">
          <p:pic>
            <p:nvPicPr>
              <p:cNvPr id="22" name="墨迹 21"/>
            </p:nvPicPr>
            <p:blipFill>
              <a:blip r:embed="rId41"/>
            </p:blipFill>
            <p:spPr>
              <a:xfrm>
                <a:off x="1114425" y="2038350"/>
                <a:ext cx="28575" cy="9017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3" name="墨迹 22"/>
              <p14:cNvContentPartPr/>
              <p14:nvPr/>
            </p14:nvContentPartPr>
            <p14:xfrm>
              <a:off x="1147445" y="2014220"/>
              <a:ext cx="133350" cy="161925"/>
            </p14:xfrm>
          </p:contentPart>
        </mc:Choice>
        <mc:Fallback xmlns="">
          <p:pic>
            <p:nvPicPr>
              <p:cNvPr id="23" name="墨迹 22"/>
            </p:nvPicPr>
            <p:blipFill>
              <a:blip r:embed="rId43"/>
            </p:blipFill>
            <p:spPr>
              <a:xfrm>
                <a:off x="1147445" y="2014220"/>
                <a:ext cx="133350" cy="16192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4" name="墨迹 23"/>
              <p14:cNvContentPartPr/>
              <p14:nvPr/>
            </p14:nvContentPartPr>
            <p14:xfrm>
              <a:off x="1152525" y="1933575"/>
              <a:ext cx="61595" cy="200025"/>
            </p14:xfrm>
          </p:contentPart>
        </mc:Choice>
        <mc:Fallback xmlns="">
          <p:pic>
            <p:nvPicPr>
              <p:cNvPr id="24" name="墨迹 23"/>
            </p:nvPicPr>
            <p:blipFill>
              <a:blip r:embed="rId45"/>
            </p:blipFill>
            <p:spPr>
              <a:xfrm>
                <a:off x="1152525" y="1933575"/>
                <a:ext cx="61595" cy="20002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5" name="墨迹 24"/>
              <p14:cNvContentPartPr/>
              <p14:nvPr/>
            </p14:nvContentPartPr>
            <p14:xfrm>
              <a:off x="1185545" y="2080895"/>
              <a:ext cx="28575" cy="19050"/>
            </p14:xfrm>
          </p:contentPart>
        </mc:Choice>
        <mc:Fallback xmlns="">
          <p:pic>
            <p:nvPicPr>
              <p:cNvPr id="25" name="墨迹 24"/>
            </p:nvPicPr>
            <p:blipFill>
              <a:blip r:embed="rId47"/>
            </p:blipFill>
            <p:spPr>
              <a:xfrm>
                <a:off x="1185545" y="2080895"/>
                <a:ext cx="28575" cy="1905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6" name="墨迹 25"/>
              <p14:cNvContentPartPr/>
              <p14:nvPr/>
            </p14:nvContentPartPr>
            <p14:xfrm>
              <a:off x="2090420" y="2233295"/>
              <a:ext cx="95250" cy="133350"/>
            </p14:xfrm>
          </p:contentPart>
        </mc:Choice>
        <mc:Fallback xmlns="">
          <p:pic>
            <p:nvPicPr>
              <p:cNvPr id="26" name="墨迹 25"/>
            </p:nvPicPr>
            <p:blipFill>
              <a:blip r:embed="rId49"/>
            </p:blipFill>
            <p:spPr>
              <a:xfrm>
                <a:off x="2090420" y="2233295"/>
                <a:ext cx="95250" cy="13335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7" name="墨迹 26"/>
              <p14:cNvContentPartPr/>
              <p14:nvPr/>
            </p14:nvContentPartPr>
            <p14:xfrm>
              <a:off x="2028825" y="2019300"/>
              <a:ext cx="52070" cy="80645"/>
            </p14:xfrm>
          </p:contentPart>
        </mc:Choice>
        <mc:Fallback xmlns="">
          <p:pic>
            <p:nvPicPr>
              <p:cNvPr id="27" name="墨迹 26"/>
            </p:nvPicPr>
            <p:blipFill>
              <a:blip r:embed="rId51"/>
            </p:blipFill>
            <p:spPr>
              <a:xfrm>
                <a:off x="2028825" y="2019300"/>
                <a:ext cx="52070" cy="8064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28" name="墨迹 27"/>
              <p14:cNvContentPartPr/>
              <p14:nvPr/>
            </p14:nvContentPartPr>
            <p14:xfrm>
              <a:off x="2033270" y="2038350"/>
              <a:ext cx="114300" cy="175895"/>
            </p14:xfrm>
          </p:contentPart>
        </mc:Choice>
        <mc:Fallback xmlns="">
          <p:pic>
            <p:nvPicPr>
              <p:cNvPr id="28" name="墨迹 27"/>
            </p:nvPicPr>
            <p:blipFill>
              <a:blip r:embed="rId53"/>
            </p:blipFill>
            <p:spPr>
              <a:xfrm>
                <a:off x="2033270" y="2038350"/>
                <a:ext cx="114300" cy="17589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29" name="墨迹 28"/>
              <p14:cNvContentPartPr/>
              <p14:nvPr/>
            </p14:nvContentPartPr>
            <p14:xfrm>
              <a:off x="2023745" y="2105025"/>
              <a:ext cx="43180" cy="28575"/>
            </p14:xfrm>
          </p:contentPart>
        </mc:Choice>
        <mc:Fallback xmlns="">
          <p:pic>
            <p:nvPicPr>
              <p:cNvPr id="29" name="墨迹 28"/>
            </p:nvPicPr>
            <p:blipFill>
              <a:blip r:embed="rId55"/>
            </p:blipFill>
            <p:spPr>
              <a:xfrm>
                <a:off x="2023745" y="2105025"/>
                <a:ext cx="43180" cy="28575"/>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0" name="墨迹 29"/>
              <p14:cNvContentPartPr/>
              <p14:nvPr/>
            </p14:nvContentPartPr>
            <p14:xfrm>
              <a:off x="2166620" y="2014220"/>
              <a:ext cx="38100" cy="161925"/>
            </p14:xfrm>
          </p:contentPart>
        </mc:Choice>
        <mc:Fallback xmlns="">
          <p:pic>
            <p:nvPicPr>
              <p:cNvPr id="30" name="墨迹 29"/>
            </p:nvPicPr>
            <p:blipFill>
              <a:blip r:embed="rId57"/>
            </p:blipFill>
            <p:spPr>
              <a:xfrm>
                <a:off x="2166620" y="2014220"/>
                <a:ext cx="38100" cy="16192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1" name="墨迹 30"/>
              <p14:cNvContentPartPr/>
              <p14:nvPr/>
            </p14:nvContentPartPr>
            <p14:xfrm>
              <a:off x="2185670" y="2061845"/>
              <a:ext cx="66675" cy="14605"/>
            </p14:xfrm>
          </p:contentPart>
        </mc:Choice>
        <mc:Fallback xmlns="">
          <p:pic>
            <p:nvPicPr>
              <p:cNvPr id="31" name="墨迹 30"/>
            </p:nvPicPr>
            <p:blipFill>
              <a:blip r:embed="rId59"/>
            </p:blipFill>
            <p:spPr>
              <a:xfrm>
                <a:off x="2185670" y="2061845"/>
                <a:ext cx="66675" cy="14605"/>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3" name="墨迹 32"/>
              <p14:cNvContentPartPr/>
              <p14:nvPr/>
            </p14:nvContentPartPr>
            <p14:xfrm>
              <a:off x="1343025" y="1905000"/>
              <a:ext cx="114300" cy="261620"/>
            </p14:xfrm>
          </p:contentPart>
        </mc:Choice>
        <mc:Fallback xmlns="">
          <p:pic>
            <p:nvPicPr>
              <p:cNvPr id="33" name="墨迹 32"/>
            </p:nvPicPr>
            <p:blipFill>
              <a:blip r:embed="rId61"/>
            </p:blipFill>
            <p:spPr>
              <a:xfrm>
                <a:off x="1343025" y="1905000"/>
                <a:ext cx="114300" cy="26162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4" name="墨迹 33"/>
              <p14:cNvContentPartPr/>
              <p14:nvPr/>
            </p14:nvContentPartPr>
            <p14:xfrm>
              <a:off x="1004570" y="1981200"/>
              <a:ext cx="414655" cy="490220"/>
            </p14:xfrm>
          </p:contentPart>
        </mc:Choice>
        <mc:Fallback xmlns="">
          <p:pic>
            <p:nvPicPr>
              <p:cNvPr id="34" name="墨迹 33"/>
            </p:nvPicPr>
            <p:blipFill>
              <a:blip r:embed="rId63"/>
            </p:blipFill>
            <p:spPr>
              <a:xfrm>
                <a:off x="1004570" y="1981200"/>
                <a:ext cx="414655" cy="49022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5" name="墨迹 34"/>
              <p14:cNvContentPartPr/>
              <p14:nvPr/>
            </p14:nvContentPartPr>
            <p14:xfrm>
              <a:off x="1976120" y="1852295"/>
              <a:ext cx="243205" cy="662305"/>
            </p14:xfrm>
          </p:contentPart>
        </mc:Choice>
        <mc:Fallback xmlns="">
          <p:pic>
            <p:nvPicPr>
              <p:cNvPr id="35" name="墨迹 34"/>
            </p:nvPicPr>
            <p:blipFill>
              <a:blip r:embed="rId65"/>
            </p:blipFill>
            <p:spPr>
              <a:xfrm>
                <a:off x="1976120" y="1852295"/>
                <a:ext cx="243205" cy="66230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6" name="墨迹 35"/>
              <p14:cNvContentPartPr/>
              <p14:nvPr/>
            </p14:nvContentPartPr>
            <p14:xfrm>
              <a:off x="2047875" y="2376170"/>
              <a:ext cx="404495" cy="19050"/>
            </p14:xfrm>
          </p:contentPart>
        </mc:Choice>
        <mc:Fallback xmlns="">
          <p:pic>
            <p:nvPicPr>
              <p:cNvPr id="36" name="墨迹 35"/>
            </p:nvPicPr>
            <p:blipFill>
              <a:blip r:embed="rId67"/>
            </p:blipFill>
            <p:spPr>
              <a:xfrm>
                <a:off x="2047875" y="2376170"/>
                <a:ext cx="404495" cy="1905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7" name="墨迹 36"/>
              <p14:cNvContentPartPr/>
              <p14:nvPr/>
            </p14:nvContentPartPr>
            <p14:xfrm>
              <a:off x="9310370" y="295275"/>
              <a:ext cx="581025" cy="247650"/>
            </p14:xfrm>
          </p:contentPart>
        </mc:Choice>
        <mc:Fallback xmlns="">
          <p:pic>
            <p:nvPicPr>
              <p:cNvPr id="37" name="墨迹 36"/>
            </p:nvPicPr>
            <p:blipFill>
              <a:blip r:embed="rId69"/>
            </p:blipFill>
            <p:spPr>
              <a:xfrm>
                <a:off x="9310370" y="295275"/>
                <a:ext cx="581025" cy="24765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8" name="墨迹 37"/>
              <p14:cNvContentPartPr/>
              <p14:nvPr/>
            </p14:nvContentPartPr>
            <p14:xfrm>
              <a:off x="9462770" y="604520"/>
              <a:ext cx="514350" cy="666750"/>
            </p14:xfrm>
          </p:contentPart>
        </mc:Choice>
        <mc:Fallback xmlns="">
          <p:pic>
            <p:nvPicPr>
              <p:cNvPr id="38" name="墨迹 37"/>
            </p:nvPicPr>
            <p:blipFill>
              <a:blip r:embed="rId71"/>
            </p:blipFill>
            <p:spPr>
              <a:xfrm>
                <a:off x="9462770" y="604520"/>
                <a:ext cx="514350" cy="66675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39" name="墨迹 38"/>
              <p14:cNvContentPartPr/>
              <p14:nvPr/>
            </p14:nvContentPartPr>
            <p14:xfrm>
              <a:off x="9977120" y="1171575"/>
              <a:ext cx="100330" cy="166370"/>
            </p14:xfrm>
          </p:contentPart>
        </mc:Choice>
        <mc:Fallback xmlns="">
          <p:pic>
            <p:nvPicPr>
              <p:cNvPr id="39" name="墨迹 38"/>
            </p:nvPicPr>
            <p:blipFill>
              <a:blip r:embed="rId73"/>
            </p:blipFill>
            <p:spPr>
              <a:xfrm>
                <a:off x="9977120" y="1171575"/>
                <a:ext cx="100330" cy="16637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0" name="墨迹 39"/>
              <p14:cNvContentPartPr/>
              <p14:nvPr/>
            </p14:nvContentPartPr>
            <p14:xfrm>
              <a:off x="9525000" y="1219200"/>
              <a:ext cx="9525" cy="360"/>
            </p14:xfrm>
          </p:contentPart>
        </mc:Choice>
        <mc:Fallback xmlns="">
          <p:pic>
            <p:nvPicPr>
              <p:cNvPr id="40" name="墨迹 39"/>
            </p:nvPicPr>
            <p:blipFill>
              <a:blip r:embed="rId25"/>
            </p:blipFill>
            <p:spPr>
              <a:xfrm>
                <a:off x="9525000" y="1219200"/>
                <a:ext cx="9525" cy="36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1" name="墨迹 40"/>
              <p14:cNvContentPartPr/>
              <p14:nvPr/>
            </p14:nvContentPartPr>
            <p14:xfrm>
              <a:off x="9563100" y="1152525"/>
              <a:ext cx="104775" cy="209550"/>
            </p14:xfrm>
          </p:contentPart>
        </mc:Choice>
        <mc:Fallback xmlns="">
          <p:pic>
            <p:nvPicPr>
              <p:cNvPr id="41" name="墨迹 40"/>
            </p:nvPicPr>
            <p:blipFill>
              <a:blip r:embed="rId76"/>
            </p:blipFill>
            <p:spPr>
              <a:xfrm>
                <a:off x="9563100" y="1152525"/>
                <a:ext cx="104775" cy="20955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2" name="墨迹 41"/>
              <p14:cNvContentPartPr/>
              <p14:nvPr/>
            </p14:nvContentPartPr>
            <p14:xfrm>
              <a:off x="9510395" y="1128395"/>
              <a:ext cx="128905" cy="195580"/>
            </p14:xfrm>
          </p:contentPart>
        </mc:Choice>
        <mc:Fallback xmlns="">
          <p:pic>
            <p:nvPicPr>
              <p:cNvPr id="42" name="墨迹 41"/>
            </p:nvPicPr>
            <p:blipFill>
              <a:blip r:embed="rId78"/>
            </p:blipFill>
            <p:spPr>
              <a:xfrm>
                <a:off x="9510395" y="1128395"/>
                <a:ext cx="128905" cy="19558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3" name="墨迹 42"/>
              <p14:cNvContentPartPr/>
              <p14:nvPr/>
            </p14:nvContentPartPr>
            <p14:xfrm>
              <a:off x="9538970" y="1104900"/>
              <a:ext cx="57150" cy="114300"/>
            </p14:xfrm>
          </p:contentPart>
        </mc:Choice>
        <mc:Fallback xmlns="">
          <p:pic>
            <p:nvPicPr>
              <p:cNvPr id="43" name="墨迹 42"/>
            </p:nvPicPr>
            <p:blipFill>
              <a:blip r:embed="rId80"/>
            </p:blipFill>
            <p:spPr>
              <a:xfrm>
                <a:off x="9538970" y="1104900"/>
                <a:ext cx="57150" cy="1143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4" name="墨迹 43"/>
              <p14:cNvContentPartPr/>
              <p14:nvPr/>
            </p14:nvContentPartPr>
            <p14:xfrm>
              <a:off x="10582275" y="952500"/>
              <a:ext cx="290195" cy="266700"/>
            </p14:xfrm>
          </p:contentPart>
        </mc:Choice>
        <mc:Fallback xmlns="">
          <p:pic>
            <p:nvPicPr>
              <p:cNvPr id="44" name="墨迹 43"/>
            </p:nvPicPr>
            <p:blipFill>
              <a:blip r:embed="rId82"/>
            </p:blipFill>
            <p:spPr>
              <a:xfrm>
                <a:off x="10582275" y="952500"/>
                <a:ext cx="290195" cy="26670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5" name="墨迹 44"/>
              <p14:cNvContentPartPr/>
              <p14:nvPr/>
            </p14:nvContentPartPr>
            <p14:xfrm>
              <a:off x="10544175" y="895350"/>
              <a:ext cx="118745" cy="90170"/>
            </p14:xfrm>
          </p:contentPart>
        </mc:Choice>
        <mc:Fallback xmlns="">
          <p:pic>
            <p:nvPicPr>
              <p:cNvPr id="45" name="墨迹 44"/>
            </p:nvPicPr>
            <p:blipFill>
              <a:blip r:embed="rId84"/>
            </p:blipFill>
            <p:spPr>
              <a:xfrm>
                <a:off x="10544175" y="895350"/>
                <a:ext cx="118745" cy="9017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6" name="墨迹 45"/>
              <p14:cNvContentPartPr/>
              <p14:nvPr/>
            </p14:nvContentPartPr>
            <p14:xfrm>
              <a:off x="10348595" y="800100"/>
              <a:ext cx="85725" cy="209550"/>
            </p14:xfrm>
          </p:contentPart>
        </mc:Choice>
        <mc:Fallback xmlns="">
          <p:pic>
            <p:nvPicPr>
              <p:cNvPr id="46" name="墨迹 45"/>
            </p:nvPicPr>
            <p:blipFill>
              <a:blip r:embed="rId86"/>
            </p:blipFill>
            <p:spPr>
              <a:xfrm>
                <a:off x="10348595" y="800100"/>
                <a:ext cx="85725" cy="20955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7" name="墨迹 46"/>
              <p14:cNvContentPartPr/>
              <p14:nvPr/>
            </p14:nvContentPartPr>
            <p14:xfrm>
              <a:off x="10339070" y="933450"/>
              <a:ext cx="19050" cy="104775"/>
            </p14:xfrm>
          </p:contentPart>
        </mc:Choice>
        <mc:Fallback xmlns="">
          <p:pic>
            <p:nvPicPr>
              <p:cNvPr id="47" name="墨迹 46"/>
            </p:nvPicPr>
            <p:blipFill>
              <a:blip r:embed="rId88"/>
            </p:blipFill>
            <p:spPr>
              <a:xfrm>
                <a:off x="10339070" y="933450"/>
                <a:ext cx="19050" cy="104775"/>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8" name="墨迹 47"/>
              <p14:cNvContentPartPr/>
              <p14:nvPr/>
            </p14:nvContentPartPr>
            <p14:xfrm>
              <a:off x="10310495" y="723900"/>
              <a:ext cx="128905" cy="99695"/>
            </p14:xfrm>
          </p:contentPart>
        </mc:Choice>
        <mc:Fallback xmlns="">
          <p:pic>
            <p:nvPicPr>
              <p:cNvPr id="48" name="墨迹 47"/>
            </p:nvPicPr>
            <p:blipFill>
              <a:blip r:embed="rId90"/>
            </p:blipFill>
            <p:spPr>
              <a:xfrm>
                <a:off x="10310495" y="723900"/>
                <a:ext cx="128905" cy="99695"/>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49" name="墨迹 48"/>
              <p14:cNvContentPartPr/>
              <p14:nvPr/>
            </p14:nvContentPartPr>
            <p14:xfrm>
              <a:off x="10358120" y="1028700"/>
              <a:ext cx="66675" cy="19050"/>
            </p14:xfrm>
          </p:contentPart>
        </mc:Choice>
        <mc:Fallback xmlns="">
          <p:pic>
            <p:nvPicPr>
              <p:cNvPr id="49" name="墨迹 48"/>
            </p:nvPicPr>
            <p:blipFill>
              <a:blip r:embed="rId92"/>
            </p:blipFill>
            <p:spPr>
              <a:xfrm>
                <a:off x="10358120" y="1028700"/>
                <a:ext cx="66675" cy="1905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0" name="墨迹 49"/>
              <p14:cNvContentPartPr/>
              <p14:nvPr/>
            </p14:nvContentPartPr>
            <p14:xfrm>
              <a:off x="10325100" y="795020"/>
              <a:ext cx="9525" cy="43180"/>
            </p14:xfrm>
          </p:contentPart>
        </mc:Choice>
        <mc:Fallback xmlns="">
          <p:pic>
            <p:nvPicPr>
              <p:cNvPr id="50" name="墨迹 49"/>
            </p:nvPicPr>
            <p:blipFill>
              <a:blip r:embed="rId94"/>
            </p:blipFill>
            <p:spPr>
              <a:xfrm>
                <a:off x="10325100" y="795020"/>
                <a:ext cx="9525" cy="4318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1" name="墨迹 50"/>
              <p14:cNvContentPartPr/>
              <p14:nvPr/>
            </p14:nvContentPartPr>
            <p14:xfrm>
              <a:off x="10234295" y="785495"/>
              <a:ext cx="676275" cy="552450"/>
            </p14:xfrm>
          </p:contentPart>
        </mc:Choice>
        <mc:Fallback xmlns="">
          <p:pic>
            <p:nvPicPr>
              <p:cNvPr id="51" name="墨迹 50"/>
            </p:nvPicPr>
            <p:blipFill>
              <a:blip r:embed="rId96"/>
            </p:blipFill>
            <p:spPr>
              <a:xfrm>
                <a:off x="10234295" y="785495"/>
                <a:ext cx="676275" cy="55245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2" name="墨迹 51"/>
              <p14:cNvContentPartPr/>
              <p14:nvPr/>
            </p14:nvContentPartPr>
            <p14:xfrm>
              <a:off x="10443845" y="723900"/>
              <a:ext cx="90805" cy="137795"/>
            </p14:xfrm>
          </p:contentPart>
        </mc:Choice>
        <mc:Fallback xmlns="">
          <p:pic>
            <p:nvPicPr>
              <p:cNvPr id="52" name="墨迹 51"/>
            </p:nvPicPr>
            <p:blipFill>
              <a:blip r:embed="rId98"/>
            </p:blipFill>
            <p:spPr>
              <a:xfrm>
                <a:off x="10443845" y="723900"/>
                <a:ext cx="90805" cy="137795"/>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3" name="墨迹 52"/>
              <p14:cNvContentPartPr/>
              <p14:nvPr/>
            </p14:nvContentPartPr>
            <p14:xfrm>
              <a:off x="9991725" y="480695"/>
              <a:ext cx="99695" cy="109855"/>
            </p14:xfrm>
          </p:contentPart>
        </mc:Choice>
        <mc:Fallback xmlns="">
          <p:pic>
            <p:nvPicPr>
              <p:cNvPr id="53" name="墨迹 52"/>
            </p:nvPicPr>
            <p:blipFill>
              <a:blip r:embed="rId100"/>
            </p:blipFill>
            <p:spPr>
              <a:xfrm>
                <a:off x="9991725" y="480695"/>
                <a:ext cx="99695" cy="109855"/>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4" name="墨迹 53"/>
              <p14:cNvContentPartPr/>
              <p14:nvPr/>
            </p14:nvContentPartPr>
            <p14:xfrm>
              <a:off x="10015220" y="480695"/>
              <a:ext cx="85725" cy="43180"/>
            </p14:xfrm>
          </p:contentPart>
        </mc:Choice>
        <mc:Fallback xmlns="">
          <p:pic>
            <p:nvPicPr>
              <p:cNvPr id="54" name="墨迹 53"/>
            </p:nvPicPr>
            <p:blipFill>
              <a:blip r:embed="rId102"/>
            </p:blipFill>
            <p:spPr>
              <a:xfrm>
                <a:off x="10015220" y="480695"/>
                <a:ext cx="85725" cy="4318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5" name="墨迹 54"/>
              <p14:cNvContentPartPr/>
              <p14:nvPr/>
            </p14:nvContentPartPr>
            <p14:xfrm>
              <a:off x="10734675" y="1185545"/>
              <a:ext cx="76200" cy="14605"/>
            </p14:xfrm>
          </p:contentPart>
        </mc:Choice>
        <mc:Fallback xmlns="">
          <p:pic>
            <p:nvPicPr>
              <p:cNvPr id="55" name="墨迹 54"/>
            </p:nvPicPr>
            <p:blipFill>
              <a:blip r:embed="rId104"/>
            </p:blipFill>
            <p:spPr>
              <a:xfrm>
                <a:off x="10734675" y="1185545"/>
                <a:ext cx="76200" cy="14605"/>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6" name="墨迹 55"/>
              <p14:cNvContentPartPr/>
              <p14:nvPr/>
            </p14:nvContentPartPr>
            <p14:xfrm>
              <a:off x="10687050" y="1099820"/>
              <a:ext cx="76200" cy="128905"/>
            </p14:xfrm>
          </p:contentPart>
        </mc:Choice>
        <mc:Fallback xmlns="">
          <p:pic>
            <p:nvPicPr>
              <p:cNvPr id="56" name="墨迹 55"/>
            </p:nvPicPr>
            <p:blipFill>
              <a:blip r:embed="rId106"/>
            </p:blipFill>
            <p:spPr>
              <a:xfrm>
                <a:off x="10687050" y="1099820"/>
                <a:ext cx="76200" cy="128905"/>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57" name="墨迹 56"/>
              <p14:cNvContentPartPr/>
              <p14:nvPr/>
            </p14:nvContentPartPr>
            <p14:xfrm>
              <a:off x="10386695" y="975995"/>
              <a:ext cx="381000" cy="233680"/>
            </p14:xfrm>
          </p:contentPart>
        </mc:Choice>
        <mc:Fallback xmlns="">
          <p:pic>
            <p:nvPicPr>
              <p:cNvPr id="57" name="墨迹 56"/>
            </p:nvPicPr>
            <p:blipFill>
              <a:blip r:embed="rId108"/>
            </p:blipFill>
            <p:spPr>
              <a:xfrm>
                <a:off x="10386695" y="975995"/>
                <a:ext cx="381000" cy="23368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58" name="墨迹 57"/>
              <p14:cNvContentPartPr/>
              <p14:nvPr/>
            </p14:nvContentPartPr>
            <p14:xfrm>
              <a:off x="9848850" y="314325"/>
              <a:ext cx="909320" cy="647700"/>
            </p14:xfrm>
          </p:contentPart>
        </mc:Choice>
        <mc:Fallback xmlns="">
          <p:pic>
            <p:nvPicPr>
              <p:cNvPr id="58" name="墨迹 57"/>
            </p:nvPicPr>
            <p:blipFill>
              <a:blip r:embed="rId110"/>
            </p:blipFill>
            <p:spPr>
              <a:xfrm>
                <a:off x="9848850" y="314325"/>
                <a:ext cx="909320" cy="64770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59" name="墨迹 58"/>
              <p14:cNvContentPartPr/>
              <p14:nvPr/>
            </p14:nvContentPartPr>
            <p14:xfrm>
              <a:off x="9886950" y="242570"/>
              <a:ext cx="71120" cy="100330"/>
            </p14:xfrm>
          </p:contentPart>
        </mc:Choice>
        <mc:Fallback xmlns="">
          <p:pic>
            <p:nvPicPr>
              <p:cNvPr id="59" name="墨迹 58"/>
            </p:nvPicPr>
            <p:blipFill>
              <a:blip r:embed="rId112"/>
            </p:blipFill>
            <p:spPr>
              <a:xfrm>
                <a:off x="9886950" y="242570"/>
                <a:ext cx="71120" cy="10033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0" name="墨迹 59"/>
              <p14:cNvContentPartPr/>
              <p14:nvPr/>
            </p14:nvContentPartPr>
            <p14:xfrm>
              <a:off x="9853295" y="342900"/>
              <a:ext cx="66675" cy="66675"/>
            </p14:xfrm>
          </p:contentPart>
        </mc:Choice>
        <mc:Fallback xmlns="">
          <p:pic>
            <p:nvPicPr>
              <p:cNvPr id="60" name="墨迹 59"/>
            </p:nvPicPr>
            <p:blipFill>
              <a:blip r:embed="rId114"/>
            </p:blipFill>
            <p:spPr>
              <a:xfrm>
                <a:off x="9853295" y="342900"/>
                <a:ext cx="66675" cy="66675"/>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1" name="墨迹 60"/>
              <p14:cNvContentPartPr/>
              <p14:nvPr/>
            </p14:nvContentPartPr>
            <p14:xfrm>
              <a:off x="3486150" y="4004945"/>
              <a:ext cx="4238625" cy="119380"/>
            </p14:xfrm>
          </p:contentPart>
        </mc:Choice>
        <mc:Fallback xmlns="">
          <p:pic>
            <p:nvPicPr>
              <p:cNvPr id="61" name="墨迹 60"/>
            </p:nvPicPr>
            <p:blipFill>
              <a:blip r:embed="rId116"/>
            </p:blipFill>
            <p:spPr>
              <a:xfrm>
                <a:off x="3486150" y="4004945"/>
                <a:ext cx="4238625" cy="11938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2" name="墨迹 61"/>
              <p14:cNvContentPartPr/>
              <p14:nvPr/>
            </p14:nvContentPartPr>
            <p14:xfrm>
              <a:off x="290195" y="4576445"/>
              <a:ext cx="342900" cy="360"/>
            </p14:xfrm>
          </p:contentPart>
        </mc:Choice>
        <mc:Fallback xmlns="">
          <p:pic>
            <p:nvPicPr>
              <p:cNvPr id="62" name="墨迹 61"/>
            </p:nvPicPr>
            <p:blipFill>
              <a:blip r:embed="rId118"/>
            </p:blipFill>
            <p:spPr>
              <a:xfrm>
                <a:off x="290195" y="4576445"/>
                <a:ext cx="342900" cy="36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3" name="墨迹 62"/>
              <p14:cNvContentPartPr/>
              <p14:nvPr/>
            </p14:nvContentPartPr>
            <p14:xfrm>
              <a:off x="7586345" y="3533775"/>
              <a:ext cx="9525" cy="360"/>
            </p14:xfrm>
          </p:contentPart>
        </mc:Choice>
        <mc:Fallback xmlns="">
          <p:pic>
            <p:nvPicPr>
              <p:cNvPr id="63" name="墨迹 62"/>
            </p:nvPicPr>
            <p:blipFill>
              <a:blip r:embed="rId25"/>
            </p:blipFill>
            <p:spPr>
              <a:xfrm>
                <a:off x="7586345" y="3533775"/>
                <a:ext cx="9525" cy="36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64" name="墨迹 63"/>
              <p14:cNvContentPartPr/>
              <p14:nvPr/>
            </p14:nvContentPartPr>
            <p14:xfrm>
              <a:off x="7724775" y="3490595"/>
              <a:ext cx="9525" cy="360"/>
            </p14:xfrm>
          </p:contentPart>
        </mc:Choice>
        <mc:Fallback xmlns="">
          <p:pic>
            <p:nvPicPr>
              <p:cNvPr id="64" name="墨迹 63"/>
            </p:nvPicPr>
            <p:blipFill>
              <a:blip r:embed="rId25"/>
            </p:blipFill>
            <p:spPr>
              <a:xfrm>
                <a:off x="7724775" y="3490595"/>
                <a:ext cx="9525" cy="36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5" name="墨迹 64"/>
              <p14:cNvContentPartPr/>
              <p14:nvPr/>
            </p14:nvContentPartPr>
            <p14:xfrm>
              <a:off x="9367520" y="142875"/>
              <a:ext cx="1704975" cy="1333500"/>
            </p14:xfrm>
          </p:contentPart>
        </mc:Choice>
        <mc:Fallback xmlns="">
          <p:pic>
            <p:nvPicPr>
              <p:cNvPr id="65" name="墨迹 64"/>
            </p:nvPicPr>
            <p:blipFill>
              <a:blip r:embed="rId122"/>
            </p:blipFill>
            <p:spPr>
              <a:xfrm>
                <a:off x="9367520" y="142875"/>
                <a:ext cx="1704975" cy="1333500"/>
              </a:xfrm>
              <a:prstGeom prst="rect"/>
            </p:spPr>
          </p:pic>
        </mc:Fallback>
      </mc:AlternateContent>
    </p:spTree>
    <p:custDataLst>
      <p:tags r:id="rId123"/>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2" name="矩形 31"/>
          <p:cNvSpPr/>
          <p:nvPr>
            <p:custDataLst>
              <p:tags r:id="rId1"/>
            </p:custDataLst>
          </p:nvPr>
        </p:nvSpPr>
        <p:spPr>
          <a:xfrm>
            <a:off x="687363" y="225699"/>
            <a:ext cx="1554480" cy="398780"/>
          </a:xfrm>
          <a:prstGeom prst="rect">
            <a:avLst/>
          </a:prstGeom>
        </p:spPr>
        <p:txBody>
          <a:bodyPr wrap="none">
            <a:spAutoFit/>
          </a:bodyPr>
          <a:p>
            <a:pPr lvl="0">
              <a:spcBef>
                <a:spcPct val="30000"/>
              </a:spcBef>
            </a:pPr>
            <a:r>
              <a:rPr lang="en-US" sz="2000" b="1" dirty="0">
                <a:latin typeface="华文楷体" panose="02010600040101010101" pitchFamily="2" charset="-122"/>
                <a:ea typeface="华文楷体" panose="02010600040101010101" pitchFamily="2" charset="-122"/>
              </a:rPr>
              <a:t>7.5.</a:t>
            </a:r>
            <a:r>
              <a:rPr lang="zh-CN" altLang="en-US" sz="2000" b="1" dirty="0">
                <a:latin typeface="华文楷体" panose="02010600040101010101" pitchFamily="2" charset="-122"/>
                <a:ea typeface="华文楷体" panose="02010600040101010101" pitchFamily="2" charset="-122"/>
              </a:rPr>
              <a:t>参数</a:t>
            </a:r>
            <a:r>
              <a:rPr lang="zh-CN" altLang="en-US" sz="2000" b="1" dirty="0">
                <a:latin typeface="华文楷体" panose="02010600040101010101" pitchFamily="2" charset="-122"/>
                <a:ea typeface="华文楷体" panose="02010600040101010101" pitchFamily="2" charset="-122"/>
              </a:rPr>
              <a:t>传递</a:t>
            </a:r>
            <a:endParaRPr lang="zh-CN" altLang="en-US" sz="2000" b="1" dirty="0">
              <a:latin typeface="华文楷体" panose="02010600040101010101" pitchFamily="2" charset="-122"/>
              <a:ea typeface="华文楷体" panose="02010600040101010101" pitchFamily="2" charset="-122"/>
            </a:endParaRPr>
          </a:p>
        </p:txBody>
      </p:sp>
      <p:sp>
        <p:nvSpPr>
          <p:cNvPr id="2" name="文本框 1"/>
          <p:cNvSpPr txBox="1"/>
          <p:nvPr/>
        </p:nvSpPr>
        <p:spPr>
          <a:xfrm>
            <a:off x="213360" y="545465"/>
            <a:ext cx="11791950" cy="5797550"/>
          </a:xfrm>
          <a:prstGeom prst="rect">
            <a:avLst/>
          </a:prstGeom>
          <a:noFill/>
        </p:spPr>
        <p:txBody>
          <a:bodyPr wrap="square" rtlCol="0" anchor="t">
            <a:noAutofit/>
          </a:bodyPr>
          <a:p>
            <a:pPr marL="0" indent="0" fontAlgn="auto">
              <a:lnSpc>
                <a:spcPct val="100000"/>
              </a:lnSpc>
              <a:buClrTx/>
              <a:buNone/>
              <a:defRPr/>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形式参数</a:t>
            </a:r>
            <a:r>
              <a:rPr 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在</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过程定义</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中使用的参数</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defRPr/>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实际参数：在</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调用过程</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时使用的参数</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defRPr/>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形参和实参相关联的几种方法：传值、传地址、传值结果、传名</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fontAlgn="auto">
              <a:lnSpc>
                <a:spcPct val="100000"/>
              </a:lnSpc>
              <a:buClrTx/>
              <a:buNone/>
              <a:defRPr/>
            </a:pPr>
            <a:r>
              <a:rPr lang="en-US" altLang="zh-CN"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7.5.1</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传值</a:t>
            </a:r>
            <a:endPar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defRPr/>
            </a:pP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把实参的</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值</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传递给相应的形参。</a:t>
            </a:r>
            <a:r>
              <a:rPr lang="en-US" altLang="zh-CN" sz="1600" b="1" dirty="0">
                <a:latin typeface="华文楷体" panose="02010600040101010101" pitchFamily="2" charset="-122"/>
                <a:ea typeface="华文楷体" panose="02010600040101010101" pitchFamily="2" charset="-122"/>
                <a:cs typeface="华文楷体" panose="02010600040101010101" pitchFamily="2" charset="-122"/>
                <a:sym typeface="+mn-ea"/>
              </a:rPr>
              <a:t>eg.Pascal</a:t>
            </a:r>
            <a:r>
              <a:rPr lang="zh-CN" altLang="en-US" sz="1600" b="1" dirty="0">
                <a:latin typeface="华文楷体" panose="02010600040101010101" pitchFamily="2" charset="-122"/>
                <a:ea typeface="华文楷体" panose="02010600040101010101" pitchFamily="2" charset="-122"/>
                <a:cs typeface="华文楷体" panose="02010600040101010101" pitchFamily="2" charset="-122"/>
                <a:sym typeface="+mn-ea"/>
              </a:rPr>
              <a:t>的值参数、</a:t>
            </a:r>
            <a:r>
              <a:rPr lang="en-US" altLang="zh-CN" sz="1600" b="1" dirty="0">
                <a:latin typeface="华文楷体" panose="02010600040101010101" pitchFamily="2" charset="-122"/>
                <a:ea typeface="华文楷体" panose="02010600040101010101" pitchFamily="2" charset="-122"/>
                <a:cs typeface="华文楷体" panose="02010600040101010101" pitchFamily="2" charset="-122"/>
                <a:sym typeface="+mn-ea"/>
              </a:rPr>
              <a:t>C/C++</a:t>
            </a:r>
            <a:r>
              <a:rPr lang="zh-CN" altLang="en-US" sz="1600" b="1" dirty="0">
                <a:latin typeface="华文楷体" panose="02010600040101010101" pitchFamily="2" charset="-122"/>
                <a:ea typeface="华文楷体" panose="02010600040101010101" pitchFamily="2" charset="-122"/>
                <a:cs typeface="华文楷体" panose="02010600040101010101" pitchFamily="2" charset="-122"/>
                <a:sym typeface="+mn-ea"/>
              </a:rPr>
              <a:t>的缺省参数传递</a:t>
            </a:r>
            <a:endParaRPr lang="en-US" altLang="zh-CN"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defRPr/>
            </a:pP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实现方法：</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调用过程</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把</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实参的值</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计算出来，并传递到</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被调用过程</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相应的</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形式单元</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中</a:t>
            </a:r>
            <a:endPar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Clr>
                <a:schemeClr val="tx1"/>
              </a:buClr>
              <a:buNone/>
              <a:defRPr/>
            </a:pPr>
            <a:r>
              <a:rPr lang="en-US" altLang="zh-CN"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                    </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被调用过程</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中，像引用</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局部数据</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一样引用</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形式参数</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直接</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访问对应的</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形式单元</a:t>
            </a:r>
            <a:endPar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defRPr/>
            </a:pPr>
            <a:r>
              <a:rPr lang="en-US" altLang="zh-CN" sz="1600" b="1" dirty="0">
                <a:latin typeface="华文楷体" panose="02010600040101010101" pitchFamily="2" charset="-122"/>
                <a:ea typeface="华文楷体" panose="02010600040101010101" pitchFamily="2" charset="-122"/>
                <a:cs typeface="华文楷体" panose="02010600040101010101" pitchFamily="2" charset="-122"/>
                <a:sym typeface="+mn-ea"/>
              </a:rPr>
              <a:t>7.5.2</a:t>
            </a:r>
            <a:r>
              <a:rPr lang="zh-CN" altLang="en-US" sz="1600" b="1" dirty="0">
                <a:latin typeface="华文楷体" panose="02010600040101010101" pitchFamily="2" charset="-122"/>
                <a:ea typeface="华文楷体" panose="02010600040101010101" pitchFamily="2" charset="-122"/>
                <a:cs typeface="华文楷体" panose="02010600040101010101" pitchFamily="2" charset="-122"/>
                <a:sym typeface="+mn-ea"/>
              </a:rPr>
              <a:t>传地址</a:t>
            </a:r>
            <a:endParaRPr lang="en-US" altLang="zh-CN"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0" indent="0" fontAlgn="auto">
              <a:lnSpc>
                <a:spcPct val="100000"/>
              </a:lnSpc>
              <a:buClrTx/>
              <a:buNone/>
              <a:defRPr/>
            </a:pP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把实参的</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地址</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传递给相应的形参。</a:t>
            </a:r>
            <a:r>
              <a:rPr lang="en-US" altLang="zh-CN"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eg.</a:t>
            </a:r>
            <a:r>
              <a:rPr lang="zh-CN" altLang="en-US" sz="1600" b="1" dirty="0">
                <a:latin typeface="华文楷体" panose="02010600040101010101" pitchFamily="2" charset="-122"/>
                <a:ea typeface="华文楷体" panose="02010600040101010101" pitchFamily="2" charset="-122"/>
                <a:cs typeface="华文楷体" panose="02010600040101010101" pitchFamily="2" charset="-122"/>
                <a:sym typeface="+mn-ea"/>
              </a:rPr>
              <a:t>例：</a:t>
            </a:r>
            <a:r>
              <a:rPr lang="en-US" altLang="zh-CN" sz="1600" b="1" dirty="0">
                <a:latin typeface="华文楷体" panose="02010600040101010101" pitchFamily="2" charset="-122"/>
                <a:ea typeface="华文楷体" panose="02010600040101010101" pitchFamily="2" charset="-122"/>
                <a:cs typeface="华文楷体" panose="02010600040101010101" pitchFamily="2" charset="-122"/>
                <a:sym typeface="+mn-ea"/>
              </a:rPr>
              <a:t>Pascal</a:t>
            </a:r>
            <a:r>
              <a:rPr lang="zh-CN" altLang="en-US" sz="1600" b="1" dirty="0">
                <a:latin typeface="华文楷体" panose="02010600040101010101" pitchFamily="2" charset="-122"/>
                <a:ea typeface="华文楷体" panose="02010600040101010101" pitchFamily="2" charset="-122"/>
                <a:cs typeface="华文楷体" panose="02010600040101010101" pitchFamily="2" charset="-122"/>
                <a:sym typeface="+mn-ea"/>
              </a:rPr>
              <a:t>的</a:t>
            </a:r>
            <a:r>
              <a:rPr lang="en-US" altLang="zh-CN" sz="1600" b="1" dirty="0" err="1">
                <a:latin typeface="华文楷体" panose="02010600040101010101" pitchFamily="2" charset="-122"/>
                <a:ea typeface="华文楷体" panose="02010600040101010101" pitchFamily="2" charset="-122"/>
                <a:cs typeface="华文楷体" panose="02010600040101010101" pitchFamily="2" charset="-122"/>
                <a:sym typeface="+mn-ea"/>
              </a:rPr>
              <a:t>var</a:t>
            </a:r>
            <a:r>
              <a:rPr lang="zh-CN" altLang="en-US" sz="1600" b="1" dirty="0">
                <a:latin typeface="华文楷体" panose="02010600040101010101" pitchFamily="2" charset="-122"/>
                <a:ea typeface="华文楷体" panose="02010600040101010101" pitchFamily="2" charset="-122"/>
                <a:cs typeface="华文楷体" panose="02010600040101010101" pitchFamily="2" charset="-122"/>
                <a:sym typeface="+mn-ea"/>
              </a:rPr>
              <a:t>参数、</a:t>
            </a:r>
            <a:r>
              <a:rPr lang="en-US" altLang="zh-CN" sz="1600" b="1" dirty="0">
                <a:latin typeface="华文楷体" panose="02010600040101010101" pitchFamily="2" charset="-122"/>
                <a:ea typeface="华文楷体" panose="02010600040101010101" pitchFamily="2" charset="-122"/>
                <a:cs typeface="华文楷体" panose="02010600040101010101" pitchFamily="2" charset="-122"/>
                <a:sym typeface="+mn-ea"/>
              </a:rPr>
              <a:t>C/C++</a:t>
            </a:r>
            <a:r>
              <a:rPr lang="zh-CN" altLang="en-US" sz="1600" b="1" dirty="0">
                <a:latin typeface="华文楷体" panose="02010600040101010101" pitchFamily="2" charset="-122"/>
                <a:ea typeface="华文楷体" panose="02010600040101010101" pitchFamily="2" charset="-122"/>
                <a:cs typeface="华文楷体" panose="02010600040101010101" pitchFamily="2" charset="-122"/>
                <a:sym typeface="+mn-ea"/>
              </a:rPr>
              <a:t>的传引用</a:t>
            </a:r>
            <a:endParaRPr lang="en-US" altLang="zh-CN"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0" indent="0" fontAlgn="auto">
              <a:lnSpc>
                <a:spcPct val="100000"/>
              </a:lnSpc>
              <a:buClrTx/>
              <a:buNone/>
              <a:defRPr/>
            </a:pP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实现方法：</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调用过程</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把</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实参</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地址</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传递到</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被调用过程</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相应的</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形式单元</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中</a:t>
            </a:r>
            <a:endPar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0" indent="0" fontAlgn="auto">
              <a:lnSpc>
                <a:spcPct val="100000"/>
              </a:lnSpc>
              <a:buClrTx/>
              <a:buNone/>
              <a:defRPr/>
            </a:pPr>
            <a:r>
              <a:rPr lang="en-US" altLang="zh-CN"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                    </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被调用过程</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中，对</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形参</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的引用或赋值被处理成对</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形式单元</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间接访问</a:t>
            </a:r>
            <a:endPar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endParaRPr>
          </a:p>
          <a:p>
            <a:pPr marL="0" lvl="0" indent="0" fontAlgn="auto">
              <a:lnSpc>
                <a:spcPct val="100000"/>
              </a:lnSpc>
              <a:buClrTx/>
              <a:buNone/>
              <a:defRPr/>
            </a:pPr>
            <a:r>
              <a:rPr lang="en-US" altLang="zh-CN" sz="1600" b="1" dirty="0">
                <a:latin typeface="华文楷体" panose="02010600040101010101" pitchFamily="2" charset="-122"/>
                <a:ea typeface="华文楷体" panose="02010600040101010101" pitchFamily="2" charset="-122"/>
                <a:cs typeface="华文楷体" panose="02010600040101010101" pitchFamily="2" charset="-122"/>
                <a:sym typeface="+mn-ea"/>
              </a:rPr>
              <a:t>7.5.3</a:t>
            </a:r>
            <a:r>
              <a:rPr lang="zh-CN" altLang="en-US" sz="1600" b="1" dirty="0">
                <a:latin typeface="华文楷体" panose="02010600040101010101" pitchFamily="2" charset="-122"/>
                <a:ea typeface="华文楷体" panose="02010600040101010101" pitchFamily="2" charset="-122"/>
                <a:cs typeface="华文楷体" panose="02010600040101010101" pitchFamily="2" charset="-122"/>
                <a:sym typeface="+mn-ea"/>
              </a:rPr>
              <a:t>传值结果</a:t>
            </a:r>
            <a:endParaRPr lang="en-US" altLang="zh-CN"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0" indent="0" fontAlgn="auto">
              <a:lnSpc>
                <a:spcPct val="100000"/>
              </a:lnSpc>
              <a:buClrTx/>
              <a:buNone/>
              <a:defRPr/>
            </a:pP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传地址的一种变形。</a:t>
            </a:r>
            <a:r>
              <a:rPr lang="en-US" altLang="zh-CN"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eg.</a:t>
            </a:r>
            <a:r>
              <a:rPr lang="en-US" altLang="zh-CN" sz="1600" b="1" dirty="0">
                <a:latin typeface="华文楷体" panose="02010600040101010101" pitchFamily="2" charset="-122"/>
                <a:ea typeface="华文楷体" panose="02010600040101010101" pitchFamily="2" charset="-122"/>
                <a:cs typeface="华文楷体" panose="02010600040101010101" pitchFamily="2" charset="-122"/>
                <a:sym typeface="+mn-ea"/>
              </a:rPr>
              <a:t>Fortun</a:t>
            </a:r>
            <a:endParaRPr lang="en-US" altLang="zh-CN"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0" indent="0" fontAlgn="auto">
              <a:lnSpc>
                <a:spcPct val="100000"/>
              </a:lnSpc>
              <a:buClrTx/>
              <a:buNone/>
              <a:defRPr/>
            </a:pP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实现方法：每个形参对应</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两个形式单元</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。第一个形式单元存放</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实参的地址</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，第二个形式单元存放</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实参的值</a:t>
            </a:r>
            <a:endParaRPr lang="en-US" altLang="zh-CN"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Clr>
                <a:schemeClr val="tx1"/>
              </a:buClr>
              <a:buNone/>
              <a:defRPr/>
            </a:pP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在过程体中，对形参的引用或赋值看作对它的第二个形式单元的</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直接访问</a:t>
            </a:r>
            <a:endParaRPr lang="en-US" altLang="zh-CN"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Clr>
                <a:schemeClr val="tx1"/>
              </a:buClr>
              <a:buNone/>
              <a:defRPr/>
            </a:pP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过程完成返回前，把第二个单元的内容存放到第一个单元所指的实参单元中</a:t>
            </a:r>
            <a:endParaRPr lang="en-US" altLang="zh-CN"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0" indent="0" fontAlgn="auto">
              <a:lnSpc>
                <a:spcPct val="100000"/>
              </a:lnSpc>
              <a:buClrTx/>
              <a:buNone/>
              <a:defRPr/>
            </a:pPr>
            <a:r>
              <a:rPr lang="en-US" altLang="zh-CN" sz="1600" b="1" dirty="0">
                <a:latin typeface="华文楷体" panose="02010600040101010101" pitchFamily="2" charset="-122"/>
                <a:ea typeface="华文楷体" panose="02010600040101010101" pitchFamily="2" charset="-122"/>
                <a:cs typeface="华文楷体" panose="02010600040101010101" pitchFamily="2" charset="-122"/>
                <a:sym typeface="+mn-ea"/>
              </a:rPr>
              <a:t>7.5.4</a:t>
            </a:r>
            <a:r>
              <a:rPr lang="zh-CN" altLang="en-US" sz="1600" b="1" dirty="0">
                <a:latin typeface="华文楷体" panose="02010600040101010101" pitchFamily="2" charset="-122"/>
                <a:ea typeface="华文楷体" panose="02010600040101010101" pitchFamily="2" charset="-122"/>
                <a:cs typeface="华文楷体" panose="02010600040101010101" pitchFamily="2" charset="-122"/>
                <a:sym typeface="+mn-ea"/>
              </a:rPr>
              <a:t>传名</a:t>
            </a:r>
            <a:endParaRPr lang="en-US" altLang="zh-CN"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0" indent="0" fontAlgn="auto">
              <a:lnSpc>
                <a:spcPct val="100000"/>
              </a:lnSpc>
              <a:buClrTx/>
              <a:buNone/>
              <a:defRPr/>
            </a:pP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相当于把</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被调用过程</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的过程体</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抄</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到调用出现的地方，但把其中出现的</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形参</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都替换成相应的</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实参</a:t>
            </a:r>
            <a:endParaRPr lang="en-US" altLang="zh-CN"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0" indent="0" fontAlgn="auto">
              <a:lnSpc>
                <a:spcPct val="100000"/>
              </a:lnSpc>
              <a:buClrTx/>
              <a:buNone/>
              <a:defRPr/>
            </a:pP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实现方法：在进入</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被调用过程</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之前不对实参预先进行计值，而是让过程体中每当使用到相应的实参时才逐次对它实行计值（或计算地址）</a:t>
            </a:r>
            <a:endParaRPr lang="en-US" altLang="zh-CN"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Clr>
                <a:schemeClr val="tx1"/>
              </a:buClr>
              <a:buNone/>
              <a:defRPr/>
            </a:pP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通常把</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实参</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处理成一个子程序（称为参数子程序），每当过程体中使用到相应的实参时就调用这个子程序</a:t>
            </a:r>
            <a:endPar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0" indent="0" fontAlgn="auto">
              <a:lnSpc>
                <a:spcPct val="100000"/>
              </a:lnSpc>
              <a:buClrTx/>
              <a:buNone/>
              <a:defRPr/>
            </a:pPr>
            <a:r>
              <a:rPr lang="en-US" altLang="zh-CN"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eg.</a:t>
            </a:r>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ALGOL60</a:t>
            </a:r>
            <a:endPar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0" indent="0" fontAlgn="auto">
              <a:lnSpc>
                <a:spcPct val="100000"/>
              </a:lnSpc>
              <a:buClrTx/>
              <a:buNone/>
              <a:defRPr/>
            </a:pPr>
            <a:r>
              <a:rPr lang="zh-CN" altLang="en-US" sz="1600" b="1" dirty="0">
                <a:latin typeface="华文楷体" panose="02010600040101010101" pitchFamily="2" charset="-122"/>
                <a:ea typeface="华文楷体" panose="02010600040101010101" pitchFamily="2" charset="-122"/>
                <a:cs typeface="华文楷体" panose="02010600040101010101" pitchFamily="2" charset="-122"/>
                <a:sym typeface="+mn-ea"/>
              </a:rPr>
              <a:t>传名方式中的</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重命名问题</a:t>
            </a:r>
            <a:endPar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pic>
        <p:nvPicPr>
          <p:cNvPr id="3" name="图片 2"/>
          <p:cNvPicPr>
            <a:picLocks noChangeAspect="1"/>
          </p:cNvPicPr>
          <p:nvPr>
            <p:custDataLst>
              <p:tags r:id="rId2"/>
            </p:custDataLst>
          </p:nvPr>
        </p:nvPicPr>
        <p:blipFill>
          <a:blip r:embed="rId3"/>
          <a:stretch>
            <a:fillRect/>
          </a:stretch>
        </p:blipFill>
        <p:spPr>
          <a:xfrm>
            <a:off x="2754630" y="5819775"/>
            <a:ext cx="4457700" cy="887730"/>
          </a:xfrm>
          <a:prstGeom prst="rect">
            <a:avLst/>
          </a:prstGeom>
        </p:spPr>
      </p:pic>
      <p:sp>
        <p:nvSpPr>
          <p:cNvPr id="4" name="文本框 3"/>
          <p:cNvSpPr txBox="1"/>
          <p:nvPr/>
        </p:nvSpPr>
        <p:spPr>
          <a:xfrm>
            <a:off x="9086850" y="317500"/>
            <a:ext cx="1855470" cy="2622550"/>
          </a:xfrm>
          <a:prstGeom prst="rect">
            <a:avLst/>
          </a:prstGeom>
          <a:noFill/>
        </p:spPr>
        <p:txBody>
          <a:bodyPr wrap="square" rtlCol="0" anchor="t">
            <a:noAutofit/>
          </a:bodyPr>
          <a:p>
            <a:pPr indent="0" fontAlgn="auto">
              <a:lnSpc>
                <a:spcPct val="100000"/>
              </a:lnSpc>
              <a:buClrTx/>
              <a:buNone/>
              <a:defRPr/>
            </a:pPr>
            <a:r>
              <a:rPr lang="en-US" altLang="zh-CN" sz="1400" b="1" dirty="0">
                <a:latin typeface="Times New Roman" panose="02020603050405020304" pitchFamily="18" charset="0"/>
                <a:cs typeface="Times New Roman" panose="02020603050405020304" pitchFamily="18" charset="0"/>
                <a:sym typeface="+mn-ea"/>
              </a:rPr>
              <a:t>…</a:t>
            </a:r>
            <a:endParaRPr lang="en-US" altLang="zh-CN" sz="1400" b="1" dirty="0">
              <a:solidFill>
                <a:schemeClr val="tx1"/>
              </a:solidFill>
              <a:latin typeface="Times New Roman" panose="02020603050405020304" pitchFamily="18" charset="0"/>
              <a:cs typeface="Times New Roman" panose="02020603050405020304" pitchFamily="18" charset="0"/>
            </a:endParaRPr>
          </a:p>
          <a:p>
            <a:pPr indent="0" fontAlgn="auto">
              <a:lnSpc>
                <a:spcPct val="100000"/>
              </a:lnSpc>
              <a:buClrTx/>
              <a:buNone/>
              <a:defRPr/>
            </a:pPr>
            <a:r>
              <a:rPr lang="en-US" altLang="zh-CN" sz="1400" b="1" dirty="0">
                <a:latin typeface="Times New Roman" panose="02020603050405020304" pitchFamily="18" charset="0"/>
                <a:cs typeface="Times New Roman" panose="02020603050405020304" pitchFamily="18" charset="0"/>
                <a:sym typeface="+mn-ea"/>
              </a:rPr>
              <a:t>procedure P(</a:t>
            </a:r>
            <a:r>
              <a:rPr lang="en-US" altLang="zh-CN" sz="1400" b="1" dirty="0" err="1">
                <a:latin typeface="Times New Roman" panose="02020603050405020304" pitchFamily="18" charset="0"/>
                <a:cs typeface="Times New Roman" panose="02020603050405020304" pitchFamily="18" charset="0"/>
                <a:sym typeface="+mn-ea"/>
              </a:rPr>
              <a:t>w,x,y,z</a:t>
            </a:r>
            <a:r>
              <a:rPr lang="en-US" altLang="zh-CN" sz="1400" b="1" dirty="0">
                <a:latin typeface="Times New Roman" panose="02020603050405020304" pitchFamily="18" charset="0"/>
                <a:cs typeface="Times New Roman" panose="02020603050405020304" pitchFamily="18" charset="0"/>
                <a:sym typeface="+mn-ea"/>
              </a:rPr>
              <a:t>);</a:t>
            </a:r>
            <a:endParaRPr lang="en-US" altLang="zh-CN" sz="1400" b="1" dirty="0">
              <a:solidFill>
                <a:schemeClr val="tx1"/>
              </a:solidFill>
              <a:latin typeface="Times New Roman" panose="02020603050405020304" pitchFamily="18" charset="0"/>
              <a:cs typeface="Times New Roman" panose="02020603050405020304" pitchFamily="18" charset="0"/>
            </a:endParaRPr>
          </a:p>
          <a:p>
            <a:pPr indent="0" fontAlgn="auto">
              <a:lnSpc>
                <a:spcPct val="100000"/>
              </a:lnSpc>
              <a:buClrTx/>
              <a:buNone/>
              <a:defRPr/>
            </a:pPr>
            <a:r>
              <a:rPr lang="en-US" altLang="zh-CN" sz="1400" b="1" dirty="0">
                <a:latin typeface="Times New Roman" panose="02020603050405020304" pitchFamily="18" charset="0"/>
                <a:cs typeface="Times New Roman" panose="02020603050405020304" pitchFamily="18" charset="0"/>
                <a:sym typeface="+mn-ea"/>
              </a:rPr>
              <a:t>begin</a:t>
            </a:r>
            <a:endParaRPr lang="en-US" altLang="zh-CN" sz="1400" b="1" dirty="0">
              <a:solidFill>
                <a:schemeClr val="tx1"/>
              </a:solidFill>
              <a:latin typeface="Times New Roman" panose="02020603050405020304" pitchFamily="18" charset="0"/>
              <a:cs typeface="Times New Roman" panose="02020603050405020304" pitchFamily="18" charset="0"/>
            </a:endParaRPr>
          </a:p>
          <a:p>
            <a:pPr indent="0" fontAlgn="auto">
              <a:lnSpc>
                <a:spcPct val="100000"/>
              </a:lnSpc>
              <a:buClrTx/>
              <a:buNone/>
              <a:defRPr/>
            </a:pPr>
            <a:r>
              <a:rPr lang="en-US" altLang="zh-CN" sz="1400" b="1" dirty="0">
                <a:latin typeface="Times New Roman" panose="02020603050405020304" pitchFamily="18" charset="0"/>
                <a:cs typeface="Times New Roman" panose="02020603050405020304" pitchFamily="18" charset="0"/>
                <a:sym typeface="+mn-ea"/>
              </a:rPr>
              <a:t>    y:=y*w;</a:t>
            </a:r>
            <a:endParaRPr lang="en-US" altLang="zh-CN" sz="1400" b="1" dirty="0">
              <a:solidFill>
                <a:schemeClr val="tx1"/>
              </a:solidFill>
              <a:latin typeface="Times New Roman" panose="02020603050405020304" pitchFamily="18" charset="0"/>
              <a:cs typeface="Times New Roman" panose="02020603050405020304" pitchFamily="18" charset="0"/>
            </a:endParaRPr>
          </a:p>
          <a:p>
            <a:pPr indent="0" fontAlgn="auto">
              <a:lnSpc>
                <a:spcPct val="100000"/>
              </a:lnSpc>
              <a:buClrTx/>
              <a:buNone/>
              <a:defRPr/>
            </a:pPr>
            <a:r>
              <a:rPr lang="en-US" altLang="zh-CN" sz="1400" b="1" dirty="0">
                <a:latin typeface="Times New Roman" panose="02020603050405020304" pitchFamily="18" charset="0"/>
                <a:cs typeface="Times New Roman" panose="02020603050405020304" pitchFamily="18" charset="0"/>
                <a:sym typeface="+mn-ea"/>
              </a:rPr>
              <a:t>    z:=z+x;</a:t>
            </a:r>
            <a:endParaRPr lang="en-US" altLang="zh-CN" sz="1400" b="1" dirty="0">
              <a:solidFill>
                <a:schemeClr val="tx1"/>
              </a:solidFill>
              <a:latin typeface="Times New Roman" panose="02020603050405020304" pitchFamily="18" charset="0"/>
              <a:cs typeface="Times New Roman" panose="02020603050405020304" pitchFamily="18" charset="0"/>
            </a:endParaRPr>
          </a:p>
          <a:p>
            <a:pPr indent="0" fontAlgn="auto">
              <a:lnSpc>
                <a:spcPct val="100000"/>
              </a:lnSpc>
              <a:buClrTx/>
              <a:buNone/>
              <a:defRPr/>
            </a:pPr>
            <a:r>
              <a:rPr lang="en-US" altLang="zh-CN" sz="1400" b="1" dirty="0">
                <a:latin typeface="Times New Roman" panose="02020603050405020304" pitchFamily="18" charset="0"/>
                <a:cs typeface="Times New Roman" panose="02020603050405020304" pitchFamily="18" charset="0"/>
                <a:sym typeface="+mn-ea"/>
              </a:rPr>
              <a:t>end</a:t>
            </a:r>
            <a:endParaRPr lang="en-US" altLang="zh-CN" sz="1400" b="1" dirty="0">
              <a:solidFill>
                <a:schemeClr val="tx1"/>
              </a:solidFill>
              <a:latin typeface="Times New Roman" panose="02020603050405020304" pitchFamily="18" charset="0"/>
              <a:cs typeface="Times New Roman" panose="02020603050405020304" pitchFamily="18" charset="0"/>
            </a:endParaRPr>
          </a:p>
          <a:p>
            <a:pPr indent="0" fontAlgn="auto">
              <a:lnSpc>
                <a:spcPct val="100000"/>
              </a:lnSpc>
              <a:buClrTx/>
              <a:buNone/>
              <a:defRPr/>
            </a:pPr>
            <a:r>
              <a:rPr lang="en-US" altLang="zh-CN" sz="1400" b="1" dirty="0">
                <a:latin typeface="Times New Roman" panose="02020603050405020304" pitchFamily="18" charset="0"/>
                <a:cs typeface="Times New Roman" panose="02020603050405020304" pitchFamily="18" charset="0"/>
                <a:sym typeface="+mn-ea"/>
              </a:rPr>
              <a:t>begin</a:t>
            </a:r>
            <a:endParaRPr lang="en-US" altLang="zh-CN" sz="1400" b="1" dirty="0">
              <a:solidFill>
                <a:schemeClr val="tx1"/>
              </a:solidFill>
              <a:latin typeface="Times New Roman" panose="02020603050405020304" pitchFamily="18" charset="0"/>
              <a:cs typeface="Times New Roman" panose="02020603050405020304" pitchFamily="18" charset="0"/>
            </a:endParaRPr>
          </a:p>
          <a:p>
            <a:pPr indent="0" fontAlgn="auto">
              <a:lnSpc>
                <a:spcPct val="100000"/>
              </a:lnSpc>
              <a:buClrTx/>
              <a:buNone/>
              <a:defRPr/>
            </a:pPr>
            <a:r>
              <a:rPr lang="en-US" altLang="zh-CN" sz="1400" b="1" dirty="0">
                <a:latin typeface="Times New Roman" panose="02020603050405020304" pitchFamily="18" charset="0"/>
                <a:cs typeface="Times New Roman" panose="02020603050405020304" pitchFamily="18" charset="0"/>
                <a:sym typeface="+mn-ea"/>
              </a:rPr>
              <a:t>    a:=5;</a:t>
            </a:r>
            <a:endParaRPr lang="en-US" altLang="zh-CN" sz="1400" b="1" dirty="0">
              <a:solidFill>
                <a:schemeClr val="tx1"/>
              </a:solidFill>
              <a:latin typeface="Times New Roman" panose="02020603050405020304" pitchFamily="18" charset="0"/>
              <a:cs typeface="Times New Roman" panose="02020603050405020304" pitchFamily="18" charset="0"/>
            </a:endParaRPr>
          </a:p>
          <a:p>
            <a:pPr indent="0" fontAlgn="auto">
              <a:lnSpc>
                <a:spcPct val="100000"/>
              </a:lnSpc>
              <a:buClrTx/>
              <a:buNone/>
              <a:defRPr/>
            </a:pPr>
            <a:r>
              <a:rPr lang="en-US" altLang="zh-CN" sz="1400" b="1" dirty="0">
                <a:latin typeface="Times New Roman" panose="02020603050405020304" pitchFamily="18" charset="0"/>
                <a:cs typeface="Times New Roman" panose="02020603050405020304" pitchFamily="18" charset="0"/>
                <a:sym typeface="+mn-ea"/>
              </a:rPr>
              <a:t>    b:=3;</a:t>
            </a:r>
            <a:endParaRPr lang="en-US" altLang="zh-CN" sz="1400" b="1" dirty="0">
              <a:solidFill>
                <a:schemeClr val="tx1"/>
              </a:solidFill>
              <a:latin typeface="Times New Roman" panose="02020603050405020304" pitchFamily="18" charset="0"/>
              <a:cs typeface="Times New Roman" panose="02020603050405020304" pitchFamily="18" charset="0"/>
            </a:endParaRPr>
          </a:p>
          <a:p>
            <a:pPr indent="0" fontAlgn="auto">
              <a:lnSpc>
                <a:spcPct val="100000"/>
              </a:lnSpc>
              <a:buClrTx/>
              <a:buNone/>
              <a:defRPr/>
            </a:pPr>
            <a:r>
              <a:rPr lang="en-US" altLang="zh-CN" sz="1400" b="1" dirty="0">
                <a:latin typeface="Times New Roman" panose="02020603050405020304" pitchFamily="18" charset="0"/>
                <a:cs typeface="Times New Roman" panose="02020603050405020304" pitchFamily="18" charset="0"/>
                <a:sym typeface="+mn-ea"/>
              </a:rPr>
              <a:t>    P(</a:t>
            </a:r>
            <a:r>
              <a:rPr lang="en-US" altLang="zh-CN" sz="1400" b="1" dirty="0" err="1">
                <a:latin typeface="Times New Roman" panose="02020603050405020304" pitchFamily="18" charset="0"/>
                <a:cs typeface="Times New Roman" panose="02020603050405020304" pitchFamily="18" charset="0"/>
                <a:sym typeface="+mn-ea"/>
              </a:rPr>
              <a:t>a+b,a-b,a,a</a:t>
            </a:r>
            <a:r>
              <a:rPr lang="en-US" altLang="zh-CN" sz="1400" b="1" dirty="0">
                <a:latin typeface="Times New Roman" panose="02020603050405020304" pitchFamily="18" charset="0"/>
                <a:cs typeface="Times New Roman" panose="02020603050405020304" pitchFamily="18" charset="0"/>
                <a:sym typeface="+mn-ea"/>
              </a:rPr>
              <a:t>);</a:t>
            </a:r>
            <a:endParaRPr lang="en-US" altLang="zh-CN" sz="1400" b="1" dirty="0">
              <a:solidFill>
                <a:schemeClr val="tx1"/>
              </a:solidFill>
              <a:latin typeface="Times New Roman" panose="02020603050405020304" pitchFamily="18" charset="0"/>
              <a:cs typeface="Times New Roman" panose="02020603050405020304" pitchFamily="18" charset="0"/>
            </a:endParaRPr>
          </a:p>
          <a:p>
            <a:pPr indent="0" fontAlgn="auto">
              <a:lnSpc>
                <a:spcPct val="100000"/>
              </a:lnSpc>
              <a:buClrTx/>
              <a:buNone/>
              <a:defRPr/>
            </a:pPr>
            <a:r>
              <a:rPr lang="en-US" altLang="zh-CN" sz="1400" b="1" dirty="0">
                <a:latin typeface="Times New Roman" panose="02020603050405020304" pitchFamily="18" charset="0"/>
                <a:cs typeface="Times New Roman" panose="02020603050405020304" pitchFamily="18" charset="0"/>
                <a:sym typeface="+mn-ea"/>
              </a:rPr>
              <a:t>    write(a);</a:t>
            </a:r>
            <a:endParaRPr lang="en-US" altLang="zh-CN" sz="1400" b="1" dirty="0">
              <a:solidFill>
                <a:schemeClr val="tx1"/>
              </a:solidFill>
              <a:latin typeface="Times New Roman" panose="02020603050405020304" pitchFamily="18" charset="0"/>
              <a:cs typeface="Times New Roman" panose="02020603050405020304" pitchFamily="18" charset="0"/>
            </a:endParaRPr>
          </a:p>
          <a:p>
            <a:pPr indent="0" fontAlgn="auto">
              <a:lnSpc>
                <a:spcPct val="100000"/>
              </a:lnSpc>
              <a:buClrTx/>
              <a:buNone/>
              <a:defRPr/>
            </a:pPr>
            <a:r>
              <a:rPr lang="en-US" altLang="zh-CN" sz="1400" b="1" dirty="0">
                <a:latin typeface="Times New Roman" panose="02020603050405020304" pitchFamily="18" charset="0"/>
                <a:cs typeface="Times New Roman" panose="02020603050405020304" pitchFamily="18" charset="0"/>
                <a:sym typeface="+mn-ea"/>
              </a:rPr>
              <a:t>end</a:t>
            </a:r>
            <a:endParaRPr lang="en-US" altLang="zh-CN" sz="1400" b="1" dirty="0">
              <a:latin typeface="Times New Roman" panose="02020603050405020304" pitchFamily="18" charset="0"/>
              <a:cs typeface="Times New Roman" panose="02020603050405020304" pitchFamily="18" charset="0"/>
              <a:sym typeface="+mn-ea"/>
            </a:endParaRPr>
          </a:p>
        </p:txBody>
      </p:sp>
      <p:sp>
        <p:nvSpPr>
          <p:cNvPr id="5" name="矩形 4"/>
          <p:cNvSpPr/>
          <p:nvPr>
            <p:custDataLst>
              <p:tags r:id="rId4"/>
            </p:custDataLst>
          </p:nvPr>
        </p:nvSpPr>
        <p:spPr>
          <a:xfrm>
            <a:off x="7765415" y="2882265"/>
            <a:ext cx="4239895" cy="953135"/>
          </a:xfrm>
          <a:prstGeom prst="rect">
            <a:avLst/>
          </a:prstGeom>
        </p:spPr>
        <p:txBody>
          <a:bodyPr wrap="square">
            <a:spAutoFit/>
          </a:bodyPr>
          <a:p>
            <a:pPr lvl="0" indent="0" fontAlgn="auto">
              <a:lnSpc>
                <a:spcPct val="100000"/>
              </a:lnSpc>
              <a:spcBef>
                <a:spcPts val="0"/>
              </a:spcBef>
              <a:buSzPct val="100000"/>
              <a:buNone/>
              <a:defRPr/>
            </a:pPr>
            <a:r>
              <a:rPr lang="zh-CN" altLang="en-US" sz="1400"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rPr>
              <a:t>传值：</a:t>
            </a:r>
            <a:r>
              <a:rPr lang="en-US" altLang="zh-CN" sz="1400"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rPr>
              <a:t>5</a:t>
            </a:r>
            <a:endParaRPr lang="en-US" altLang="zh-CN" sz="1400"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endParaRPr>
          </a:p>
          <a:p>
            <a:pPr lvl="0" indent="0" fontAlgn="auto">
              <a:lnSpc>
                <a:spcPct val="100000"/>
              </a:lnSpc>
              <a:spcBef>
                <a:spcPts val="0"/>
              </a:spcBef>
              <a:buSzPct val="100000"/>
              <a:buNone/>
              <a:defRPr/>
            </a:pPr>
            <a:r>
              <a:rPr lang="zh-CN" altLang="en-US" sz="1400"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rPr>
              <a:t>传地址：</a:t>
            </a:r>
            <a:r>
              <a:rPr lang="en-US" altLang="zh-CN" sz="1400"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rPr>
              <a:t>5 - &gt; 40 - &gt;42</a:t>
            </a:r>
            <a:endParaRPr lang="en-US" altLang="zh-CN" sz="1400"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endParaRPr>
          </a:p>
          <a:p>
            <a:pPr lvl="0" indent="0" fontAlgn="auto">
              <a:lnSpc>
                <a:spcPct val="100000"/>
              </a:lnSpc>
              <a:spcBef>
                <a:spcPts val="0"/>
              </a:spcBef>
              <a:buSzPct val="100000"/>
              <a:buNone/>
              <a:defRPr/>
            </a:pPr>
            <a:r>
              <a:rPr lang="zh-CN" altLang="en-US" sz="1400"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rPr>
              <a:t>传值结果：</a:t>
            </a:r>
            <a:r>
              <a:rPr lang="en-US" altLang="zh-CN" sz="1400"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rPr>
              <a:t>y=40</a:t>
            </a:r>
            <a:r>
              <a:rPr lang="zh-CN" altLang="en-US" sz="1400"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rPr>
              <a:t>，</a:t>
            </a:r>
            <a:r>
              <a:rPr lang="en-US" altLang="zh-CN" sz="1400"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rPr>
              <a:t>z=7 - &gt; a= 40 -&gt; a=7</a:t>
            </a:r>
            <a:endParaRPr lang="en-US" altLang="zh-CN" sz="1400"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endParaRPr>
          </a:p>
          <a:p>
            <a:pPr lvl="0" indent="0" fontAlgn="auto">
              <a:lnSpc>
                <a:spcPct val="100000"/>
              </a:lnSpc>
              <a:spcBef>
                <a:spcPts val="0"/>
              </a:spcBef>
              <a:buSzPct val="100000"/>
              <a:buNone/>
              <a:defRPr/>
            </a:pPr>
            <a:r>
              <a:rPr lang="zh-CN" altLang="en-US" sz="1400"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rPr>
              <a:t>传名：</a:t>
            </a:r>
            <a:r>
              <a:rPr lang="en-US" altLang="zh-CN" sz="1400"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rPr>
              <a:t>77  a = a*(a+b) ; - &gt; 40 - &gt; a= a+(a-b)</a:t>
            </a:r>
            <a:r>
              <a:rPr lang="zh-CN" altLang="en-US" sz="1400"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rPr>
              <a:t>；</a:t>
            </a:r>
            <a:r>
              <a:rPr lang="en-US" altLang="zh-CN" sz="1400"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rPr>
              <a:t>-&gt; 77</a:t>
            </a:r>
            <a:endParaRPr lang="en-US" altLang="zh-CN" sz="1400" b="1" dirty="0">
              <a:solidFill>
                <a:prstClr val="black"/>
              </a:solidFill>
              <a:latin typeface="华文楷体" panose="02010600040101010101" pitchFamily="2" charset="-122"/>
              <a:ea typeface="华文楷体" panose="02010600040101010101" pitchFamily="2" charset="-122"/>
              <a:cs typeface="华文楷体" panose="02010600040101010101" pitchFamily="2" charset="-122"/>
            </a:endParaRPr>
          </a:p>
        </p:txBody>
      </p:sp>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9338945" y="2466975"/>
              <a:ext cx="1228725" cy="52070"/>
            </p14:xfrm>
          </p:contentPart>
        </mc:Choice>
        <mc:Fallback xmlns="">
          <p:pic>
            <p:nvPicPr>
              <p:cNvPr id="6" name="墨迹 5"/>
            </p:nvPicPr>
            <p:blipFill>
              <a:blip r:embed="rId6"/>
            </p:blipFill>
            <p:spPr>
              <a:xfrm>
                <a:off x="9338945" y="2466975"/>
                <a:ext cx="1228725" cy="5207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8372475" y="3124200"/>
              <a:ext cx="204470" cy="23495"/>
            </p14:xfrm>
          </p:contentPart>
        </mc:Choice>
        <mc:Fallback xmlns="">
          <p:pic>
            <p:nvPicPr>
              <p:cNvPr id="7" name="墨迹 6"/>
            </p:nvPicPr>
            <p:blipFill>
              <a:blip r:embed="rId8"/>
            </p:blipFill>
            <p:spPr>
              <a:xfrm>
                <a:off x="8372475" y="3124200"/>
                <a:ext cx="204470" cy="2349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8919845" y="1123950"/>
              <a:ext cx="466725" cy="2038350"/>
            </p14:xfrm>
          </p:contentPart>
        </mc:Choice>
        <mc:Fallback xmlns="">
          <p:pic>
            <p:nvPicPr>
              <p:cNvPr id="8" name="墨迹 7"/>
            </p:nvPicPr>
            <p:blipFill>
              <a:blip r:embed="rId10"/>
            </p:blipFill>
            <p:spPr>
              <a:xfrm>
                <a:off x="8919845" y="1123950"/>
                <a:ext cx="466725" cy="203835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8991600" y="1390650"/>
              <a:ext cx="381000" cy="1804670"/>
            </p14:xfrm>
          </p:contentPart>
        </mc:Choice>
        <mc:Fallback xmlns="">
          <p:pic>
            <p:nvPicPr>
              <p:cNvPr id="9" name="墨迹 8"/>
            </p:nvPicPr>
            <p:blipFill>
              <a:blip r:embed="rId12"/>
            </p:blipFill>
            <p:spPr>
              <a:xfrm>
                <a:off x="8991600" y="1390650"/>
                <a:ext cx="381000" cy="180467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墨迹 9"/>
              <p14:cNvContentPartPr/>
              <p14:nvPr/>
            </p14:nvContentPartPr>
            <p14:xfrm>
              <a:off x="4238625" y="4052570"/>
              <a:ext cx="2519045" cy="47625"/>
            </p14:xfrm>
          </p:contentPart>
        </mc:Choice>
        <mc:Fallback xmlns="">
          <p:pic>
            <p:nvPicPr>
              <p:cNvPr id="10" name="墨迹 9"/>
            </p:nvPicPr>
            <p:blipFill>
              <a:blip r:embed="rId14"/>
            </p:blipFill>
            <p:spPr>
              <a:xfrm>
                <a:off x="4238625" y="4052570"/>
                <a:ext cx="2519045" cy="4762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墨迹 10"/>
              <p14:cNvContentPartPr/>
              <p14:nvPr/>
            </p14:nvContentPartPr>
            <p14:xfrm>
              <a:off x="7239000" y="4109720"/>
              <a:ext cx="2309495" cy="5080"/>
            </p14:xfrm>
          </p:contentPart>
        </mc:Choice>
        <mc:Fallback xmlns="">
          <p:pic>
            <p:nvPicPr>
              <p:cNvPr id="11" name="墨迹 10"/>
            </p:nvPicPr>
            <p:blipFill>
              <a:blip r:embed="rId16"/>
            </p:blipFill>
            <p:spPr>
              <a:xfrm>
                <a:off x="7239000" y="4109720"/>
                <a:ext cx="2309495" cy="508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墨迹 11"/>
              <p14:cNvContentPartPr/>
              <p14:nvPr/>
            </p14:nvContentPartPr>
            <p14:xfrm>
              <a:off x="8853170" y="985520"/>
              <a:ext cx="176530" cy="542925"/>
            </p14:xfrm>
          </p:contentPart>
        </mc:Choice>
        <mc:Fallback xmlns="">
          <p:pic>
            <p:nvPicPr>
              <p:cNvPr id="12" name="墨迹 11"/>
            </p:nvPicPr>
            <p:blipFill>
              <a:blip r:embed="rId18"/>
            </p:blipFill>
            <p:spPr>
              <a:xfrm>
                <a:off x="8853170" y="985520"/>
                <a:ext cx="176530" cy="54292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 name="墨迹 12"/>
              <p14:cNvContentPartPr/>
              <p14:nvPr/>
            </p14:nvContentPartPr>
            <p14:xfrm>
              <a:off x="2376170" y="4514850"/>
              <a:ext cx="4215130" cy="95250"/>
            </p14:xfrm>
          </p:contentPart>
        </mc:Choice>
        <mc:Fallback xmlns="">
          <p:pic>
            <p:nvPicPr>
              <p:cNvPr id="13" name="墨迹 12"/>
            </p:nvPicPr>
            <p:blipFill>
              <a:blip r:embed="rId20"/>
            </p:blipFill>
            <p:spPr>
              <a:xfrm>
                <a:off x="2376170" y="4514850"/>
                <a:ext cx="4215130" cy="952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4" name="墨迹 13"/>
              <p14:cNvContentPartPr/>
              <p14:nvPr/>
            </p14:nvContentPartPr>
            <p14:xfrm>
              <a:off x="8853170" y="3509645"/>
              <a:ext cx="509905" cy="43180"/>
            </p14:xfrm>
          </p:contentPart>
        </mc:Choice>
        <mc:Fallback xmlns="">
          <p:pic>
            <p:nvPicPr>
              <p:cNvPr id="14" name="墨迹 13"/>
            </p:nvPicPr>
            <p:blipFill>
              <a:blip r:embed="rId22"/>
            </p:blipFill>
            <p:spPr>
              <a:xfrm>
                <a:off x="8853170" y="3509645"/>
                <a:ext cx="509905" cy="4318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5" name="墨迹 14"/>
              <p14:cNvContentPartPr/>
              <p14:nvPr/>
            </p14:nvContentPartPr>
            <p14:xfrm>
              <a:off x="8839200" y="3566795"/>
              <a:ext cx="190500" cy="328930"/>
            </p14:xfrm>
          </p:contentPart>
        </mc:Choice>
        <mc:Fallback xmlns="">
          <p:pic>
            <p:nvPicPr>
              <p:cNvPr id="15" name="墨迹 14"/>
            </p:nvPicPr>
            <p:blipFill>
              <a:blip r:embed="rId24"/>
            </p:blipFill>
            <p:spPr>
              <a:xfrm>
                <a:off x="8839200" y="3566795"/>
                <a:ext cx="190500" cy="32893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6" name="墨迹 15"/>
              <p14:cNvContentPartPr/>
              <p14:nvPr/>
            </p14:nvContentPartPr>
            <p14:xfrm>
              <a:off x="8782050" y="3857625"/>
              <a:ext cx="252095" cy="95250"/>
            </p14:xfrm>
          </p:contentPart>
        </mc:Choice>
        <mc:Fallback xmlns="">
          <p:pic>
            <p:nvPicPr>
              <p:cNvPr id="16" name="墨迹 15"/>
            </p:nvPicPr>
            <p:blipFill>
              <a:blip r:embed="rId26"/>
            </p:blipFill>
            <p:spPr>
              <a:xfrm>
                <a:off x="8782050" y="3857625"/>
                <a:ext cx="252095" cy="9525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7" name="墨迹 16"/>
              <p14:cNvContentPartPr/>
              <p14:nvPr/>
            </p14:nvContentPartPr>
            <p14:xfrm>
              <a:off x="5762625" y="3833495"/>
              <a:ext cx="95250" cy="319405"/>
            </p14:xfrm>
          </p:contentPart>
        </mc:Choice>
        <mc:Fallback xmlns="">
          <p:pic>
            <p:nvPicPr>
              <p:cNvPr id="17" name="墨迹 16"/>
            </p:nvPicPr>
            <p:blipFill>
              <a:blip r:embed="rId28"/>
            </p:blipFill>
            <p:spPr>
              <a:xfrm>
                <a:off x="5762625" y="3833495"/>
                <a:ext cx="95250" cy="31940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 name="墨迹 17"/>
              <p14:cNvContentPartPr/>
              <p14:nvPr/>
            </p14:nvContentPartPr>
            <p14:xfrm>
              <a:off x="6814820" y="3833495"/>
              <a:ext cx="95250" cy="376555"/>
            </p14:xfrm>
          </p:contentPart>
        </mc:Choice>
        <mc:Fallback xmlns="">
          <p:pic>
            <p:nvPicPr>
              <p:cNvPr id="18" name="墨迹 17"/>
            </p:nvPicPr>
            <p:blipFill>
              <a:blip r:embed="rId30"/>
            </p:blipFill>
            <p:spPr>
              <a:xfrm>
                <a:off x="6814820" y="3833495"/>
                <a:ext cx="95250" cy="37655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 name="墨迹 18"/>
              <p14:cNvContentPartPr/>
              <p14:nvPr/>
            </p14:nvContentPartPr>
            <p14:xfrm>
              <a:off x="10186670" y="2476500"/>
              <a:ext cx="9525" cy="360"/>
            </p14:xfrm>
          </p:contentPart>
        </mc:Choice>
        <mc:Fallback xmlns="">
          <p:pic>
            <p:nvPicPr>
              <p:cNvPr id="19" name="墨迹 18"/>
            </p:nvPicPr>
            <p:blipFill>
              <a:blip r:embed="rId32"/>
            </p:blipFill>
            <p:spPr>
              <a:xfrm>
                <a:off x="10186670" y="2476500"/>
                <a:ext cx="9525" cy="36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 name="墨迹 19"/>
              <p14:cNvContentPartPr/>
              <p14:nvPr/>
            </p14:nvContentPartPr>
            <p14:xfrm>
              <a:off x="10067925" y="3343275"/>
              <a:ext cx="9525" cy="360"/>
            </p14:xfrm>
          </p:contentPart>
        </mc:Choice>
        <mc:Fallback xmlns="">
          <p:pic>
            <p:nvPicPr>
              <p:cNvPr id="20" name="墨迹 19"/>
            </p:nvPicPr>
            <p:blipFill>
              <a:blip r:embed="rId32"/>
            </p:blipFill>
            <p:spPr>
              <a:xfrm>
                <a:off x="10067925" y="3343275"/>
                <a:ext cx="9525" cy="36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1" name="墨迹 20"/>
              <p14:cNvContentPartPr/>
              <p14:nvPr/>
            </p14:nvContentPartPr>
            <p14:xfrm>
              <a:off x="9357995" y="3528695"/>
              <a:ext cx="9525" cy="360"/>
            </p14:xfrm>
          </p:contentPart>
        </mc:Choice>
        <mc:Fallback xmlns="">
          <p:pic>
            <p:nvPicPr>
              <p:cNvPr id="21" name="墨迹 20"/>
            </p:nvPicPr>
            <p:blipFill>
              <a:blip r:embed="rId32"/>
            </p:blipFill>
            <p:spPr>
              <a:xfrm>
                <a:off x="9357995" y="3528695"/>
                <a:ext cx="9525" cy="36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2" name="墨迹 21"/>
              <p14:cNvContentPartPr/>
              <p14:nvPr/>
            </p14:nvContentPartPr>
            <p14:xfrm>
              <a:off x="8801100" y="3495675"/>
              <a:ext cx="9525" cy="360"/>
            </p14:xfrm>
          </p:contentPart>
        </mc:Choice>
        <mc:Fallback xmlns="">
          <p:pic>
            <p:nvPicPr>
              <p:cNvPr id="22" name="墨迹 21"/>
            </p:nvPicPr>
            <p:blipFill>
              <a:blip r:embed="rId32"/>
            </p:blipFill>
            <p:spPr>
              <a:xfrm>
                <a:off x="8801100" y="3495675"/>
                <a:ext cx="9525" cy="36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3" name="墨迹 22"/>
              <p14:cNvContentPartPr/>
              <p14:nvPr/>
            </p14:nvContentPartPr>
            <p14:xfrm>
              <a:off x="9662795" y="3295650"/>
              <a:ext cx="986155" cy="128270"/>
            </p14:xfrm>
          </p:contentPart>
        </mc:Choice>
        <mc:Fallback xmlns="">
          <p:pic>
            <p:nvPicPr>
              <p:cNvPr id="23" name="墨迹 22"/>
            </p:nvPicPr>
            <p:blipFill>
              <a:blip r:embed="rId37"/>
            </p:blipFill>
            <p:spPr>
              <a:xfrm>
                <a:off x="9662795" y="3295650"/>
                <a:ext cx="986155" cy="12827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4" name="墨迹 23"/>
              <p14:cNvContentPartPr/>
              <p14:nvPr/>
            </p14:nvContentPartPr>
            <p14:xfrm>
              <a:off x="8986520" y="3271520"/>
              <a:ext cx="819150" cy="195580"/>
            </p14:xfrm>
          </p:contentPart>
        </mc:Choice>
        <mc:Fallback xmlns="">
          <p:pic>
            <p:nvPicPr>
              <p:cNvPr id="24" name="墨迹 23"/>
            </p:nvPicPr>
            <p:blipFill>
              <a:blip r:embed="rId39"/>
            </p:blipFill>
            <p:spPr>
              <a:xfrm>
                <a:off x="8986520" y="3271520"/>
                <a:ext cx="819150" cy="19558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5" name="墨迹 24"/>
              <p14:cNvContentPartPr/>
              <p14:nvPr/>
            </p14:nvContentPartPr>
            <p14:xfrm>
              <a:off x="9525000" y="3362325"/>
              <a:ext cx="175895" cy="71120"/>
            </p14:xfrm>
          </p:contentPart>
        </mc:Choice>
        <mc:Fallback xmlns="">
          <p:pic>
            <p:nvPicPr>
              <p:cNvPr id="25" name="墨迹 24"/>
            </p:nvPicPr>
            <p:blipFill>
              <a:blip r:embed="rId41"/>
            </p:blipFill>
            <p:spPr>
              <a:xfrm>
                <a:off x="9525000" y="3362325"/>
                <a:ext cx="175895" cy="7112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6" name="墨迹 25"/>
              <p14:cNvContentPartPr/>
              <p14:nvPr/>
            </p14:nvContentPartPr>
            <p14:xfrm>
              <a:off x="8677275" y="3771900"/>
              <a:ext cx="804545" cy="28575"/>
            </p14:xfrm>
          </p:contentPart>
        </mc:Choice>
        <mc:Fallback xmlns="">
          <p:pic>
            <p:nvPicPr>
              <p:cNvPr id="26" name="墨迹 25"/>
            </p:nvPicPr>
            <p:blipFill>
              <a:blip r:embed="rId43"/>
            </p:blipFill>
            <p:spPr>
              <a:xfrm>
                <a:off x="8677275" y="3771900"/>
                <a:ext cx="804545" cy="2857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7" name="墨迹 26"/>
              <p14:cNvContentPartPr/>
              <p14:nvPr/>
            </p14:nvContentPartPr>
            <p14:xfrm>
              <a:off x="9700895" y="3810000"/>
              <a:ext cx="271780" cy="4445"/>
            </p14:xfrm>
          </p:contentPart>
        </mc:Choice>
        <mc:Fallback xmlns="">
          <p:pic>
            <p:nvPicPr>
              <p:cNvPr id="27" name="墨迹 26"/>
            </p:nvPicPr>
            <p:blipFill>
              <a:blip r:embed="rId45"/>
            </p:blipFill>
            <p:spPr>
              <a:xfrm>
                <a:off x="9700895" y="3810000"/>
                <a:ext cx="271780" cy="444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8" name="墨迹 27"/>
              <p14:cNvContentPartPr/>
              <p14:nvPr/>
            </p14:nvContentPartPr>
            <p14:xfrm>
              <a:off x="10329545" y="3776345"/>
              <a:ext cx="133350" cy="360"/>
            </p14:xfrm>
          </p:contentPart>
        </mc:Choice>
        <mc:Fallback xmlns="">
          <p:pic>
            <p:nvPicPr>
              <p:cNvPr id="28" name="墨迹 27"/>
            </p:nvPicPr>
            <p:blipFill>
              <a:blip r:embed="rId47"/>
            </p:blipFill>
            <p:spPr>
              <a:xfrm>
                <a:off x="10329545" y="3776345"/>
                <a:ext cx="133350" cy="36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9" name="墨迹 28"/>
              <p14:cNvContentPartPr/>
              <p14:nvPr/>
            </p14:nvContentPartPr>
            <p14:xfrm>
              <a:off x="10624820" y="3790950"/>
              <a:ext cx="109855" cy="360"/>
            </p14:xfrm>
          </p:contentPart>
        </mc:Choice>
        <mc:Fallback xmlns="">
          <p:pic>
            <p:nvPicPr>
              <p:cNvPr id="29" name="墨迹 28"/>
            </p:nvPicPr>
            <p:blipFill>
              <a:blip r:embed="rId49"/>
            </p:blipFill>
            <p:spPr>
              <a:xfrm>
                <a:off x="10624820" y="3790950"/>
                <a:ext cx="109855" cy="36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0" name="墨迹 29"/>
              <p14:cNvContentPartPr/>
              <p14:nvPr/>
            </p14:nvContentPartPr>
            <p14:xfrm>
              <a:off x="10848975" y="3738245"/>
              <a:ext cx="223520" cy="14605"/>
            </p14:xfrm>
          </p:contentPart>
        </mc:Choice>
        <mc:Fallback xmlns="">
          <p:pic>
            <p:nvPicPr>
              <p:cNvPr id="30" name="墨迹 29"/>
            </p:nvPicPr>
            <p:blipFill>
              <a:blip r:embed="rId51"/>
            </p:blipFill>
            <p:spPr>
              <a:xfrm>
                <a:off x="10848975" y="3738245"/>
                <a:ext cx="223520" cy="1460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1" name="墨迹 30"/>
              <p14:cNvContentPartPr/>
              <p14:nvPr/>
            </p14:nvContentPartPr>
            <p14:xfrm>
              <a:off x="9991725" y="3719195"/>
              <a:ext cx="585470" cy="247650"/>
            </p14:xfrm>
          </p:contentPart>
        </mc:Choice>
        <mc:Fallback xmlns="">
          <p:pic>
            <p:nvPicPr>
              <p:cNvPr id="31" name="墨迹 30"/>
            </p:nvPicPr>
            <p:blipFill>
              <a:blip r:embed="rId53"/>
            </p:blipFill>
            <p:spPr>
              <a:xfrm>
                <a:off x="9991725" y="3719195"/>
                <a:ext cx="585470" cy="24765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3" name="墨迹 32"/>
              <p14:cNvContentPartPr/>
              <p14:nvPr/>
            </p14:nvContentPartPr>
            <p14:xfrm>
              <a:off x="11482070" y="3776345"/>
              <a:ext cx="295275" cy="24130"/>
            </p14:xfrm>
          </p:contentPart>
        </mc:Choice>
        <mc:Fallback xmlns="">
          <p:pic>
            <p:nvPicPr>
              <p:cNvPr id="33" name="墨迹 32"/>
            </p:nvPicPr>
            <p:blipFill>
              <a:blip r:embed="rId55"/>
            </p:blipFill>
            <p:spPr>
              <a:xfrm>
                <a:off x="11482070" y="3776345"/>
                <a:ext cx="295275" cy="2413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4" name="墨迹 33"/>
              <p14:cNvContentPartPr/>
              <p14:nvPr/>
            </p14:nvContentPartPr>
            <p14:xfrm>
              <a:off x="3252470" y="6195695"/>
              <a:ext cx="605155" cy="9525"/>
            </p14:xfrm>
          </p:contentPart>
        </mc:Choice>
        <mc:Fallback xmlns="">
          <p:pic>
            <p:nvPicPr>
              <p:cNvPr id="34" name="墨迹 33"/>
            </p:nvPicPr>
            <p:blipFill>
              <a:blip r:embed="rId57"/>
            </p:blipFill>
            <p:spPr>
              <a:xfrm>
                <a:off x="3252470" y="6195695"/>
                <a:ext cx="605155" cy="952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5" name="墨迹 34"/>
              <p14:cNvContentPartPr/>
              <p14:nvPr/>
            </p14:nvContentPartPr>
            <p14:xfrm>
              <a:off x="3795395" y="6143625"/>
              <a:ext cx="161925" cy="114300"/>
            </p14:xfrm>
          </p:contentPart>
        </mc:Choice>
        <mc:Fallback xmlns="">
          <p:pic>
            <p:nvPicPr>
              <p:cNvPr id="35" name="墨迹 34"/>
            </p:nvPicPr>
            <p:blipFill>
              <a:blip r:embed="rId59"/>
            </p:blipFill>
            <p:spPr>
              <a:xfrm>
                <a:off x="3795395" y="6143625"/>
                <a:ext cx="161925" cy="11430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6" name="墨迹 35"/>
              <p14:cNvContentPartPr/>
              <p14:nvPr/>
            </p14:nvContentPartPr>
            <p14:xfrm>
              <a:off x="4119245" y="5986145"/>
              <a:ext cx="90805" cy="157480"/>
            </p14:xfrm>
          </p:contentPart>
        </mc:Choice>
        <mc:Fallback xmlns="">
          <p:pic>
            <p:nvPicPr>
              <p:cNvPr id="36" name="墨迹 35"/>
            </p:nvPicPr>
            <p:blipFill>
              <a:blip r:embed="rId61"/>
            </p:blipFill>
            <p:spPr>
              <a:xfrm>
                <a:off x="4119245" y="5986145"/>
                <a:ext cx="90805" cy="15748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7" name="墨迹 36"/>
              <p14:cNvContentPartPr/>
              <p14:nvPr/>
            </p14:nvContentPartPr>
            <p14:xfrm>
              <a:off x="5438775" y="6134100"/>
              <a:ext cx="1009650" cy="360"/>
            </p14:xfrm>
          </p:contentPart>
        </mc:Choice>
        <mc:Fallback xmlns="">
          <p:pic>
            <p:nvPicPr>
              <p:cNvPr id="37" name="墨迹 36"/>
            </p:nvPicPr>
            <p:blipFill>
              <a:blip r:embed="rId63"/>
            </p:blipFill>
            <p:spPr>
              <a:xfrm>
                <a:off x="5438775" y="6134100"/>
                <a:ext cx="1009650" cy="36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8" name="墨迹 37"/>
              <p14:cNvContentPartPr/>
              <p14:nvPr/>
            </p14:nvContentPartPr>
            <p14:xfrm>
              <a:off x="6400800" y="6109970"/>
              <a:ext cx="85725" cy="57150"/>
            </p14:xfrm>
          </p:contentPart>
        </mc:Choice>
        <mc:Fallback xmlns="">
          <p:pic>
            <p:nvPicPr>
              <p:cNvPr id="38" name="墨迹 37"/>
            </p:nvPicPr>
            <p:blipFill>
              <a:blip r:embed="rId65"/>
            </p:blipFill>
            <p:spPr>
              <a:xfrm>
                <a:off x="6400800" y="6109970"/>
                <a:ext cx="85725" cy="5715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9" name="墨迹 38"/>
              <p14:cNvContentPartPr/>
              <p14:nvPr/>
            </p14:nvContentPartPr>
            <p14:xfrm>
              <a:off x="4048125" y="6286500"/>
              <a:ext cx="85725" cy="360"/>
            </p14:xfrm>
          </p:contentPart>
        </mc:Choice>
        <mc:Fallback xmlns="">
          <p:pic>
            <p:nvPicPr>
              <p:cNvPr id="39" name="墨迹 38"/>
            </p:nvPicPr>
            <p:blipFill>
              <a:blip r:embed="rId67"/>
            </p:blipFill>
            <p:spPr>
              <a:xfrm>
                <a:off x="4048125" y="6286500"/>
                <a:ext cx="85725" cy="36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40" name="墨迹 39"/>
              <p14:cNvContentPartPr/>
              <p14:nvPr/>
            </p14:nvContentPartPr>
            <p14:xfrm>
              <a:off x="4114800" y="6257925"/>
              <a:ext cx="76200" cy="66675"/>
            </p14:xfrm>
          </p:contentPart>
        </mc:Choice>
        <mc:Fallback xmlns="">
          <p:pic>
            <p:nvPicPr>
              <p:cNvPr id="40" name="墨迹 39"/>
            </p:nvPicPr>
            <p:blipFill>
              <a:blip r:embed="rId69"/>
            </p:blipFill>
            <p:spPr>
              <a:xfrm>
                <a:off x="4114800" y="6257925"/>
                <a:ext cx="76200" cy="66675"/>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41" name="墨迹 40"/>
              <p14:cNvContentPartPr/>
              <p14:nvPr/>
            </p14:nvContentPartPr>
            <p14:xfrm>
              <a:off x="4681220" y="6267450"/>
              <a:ext cx="567055" cy="19050"/>
            </p14:xfrm>
          </p:contentPart>
        </mc:Choice>
        <mc:Fallback xmlns="">
          <p:pic>
            <p:nvPicPr>
              <p:cNvPr id="41" name="墨迹 40"/>
            </p:nvPicPr>
            <p:blipFill>
              <a:blip r:embed="rId71"/>
            </p:blipFill>
            <p:spPr>
              <a:xfrm>
                <a:off x="4681220" y="6267450"/>
                <a:ext cx="567055" cy="1905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2" name="墨迹 41"/>
              <p14:cNvContentPartPr/>
              <p14:nvPr/>
            </p14:nvContentPartPr>
            <p14:xfrm>
              <a:off x="5214620" y="6172200"/>
              <a:ext cx="62230" cy="118745"/>
            </p14:xfrm>
          </p:contentPart>
        </mc:Choice>
        <mc:Fallback xmlns="">
          <p:pic>
            <p:nvPicPr>
              <p:cNvPr id="42" name="墨迹 41"/>
            </p:nvPicPr>
            <p:blipFill>
              <a:blip r:embed="rId73"/>
            </p:blipFill>
            <p:spPr>
              <a:xfrm>
                <a:off x="5214620" y="6172200"/>
                <a:ext cx="62230" cy="118745"/>
              </a:xfrm>
              <a:prstGeom prst="rect"/>
            </p:spPr>
          </p:pic>
        </mc:Fallback>
      </mc:AlternateContent>
    </p:spTree>
    <p:custDataLst>
      <p:tags r:id="rId74"/>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7" name="图片 6"/>
          <p:cNvPicPr>
            <a:picLocks noChangeAspect="1"/>
          </p:cNvPicPr>
          <p:nvPr>
            <p:custDataLst>
              <p:tags r:id="rId1"/>
            </p:custDataLst>
          </p:nvPr>
        </p:nvPicPr>
        <p:blipFill>
          <a:blip r:embed="rId2"/>
          <a:stretch>
            <a:fillRect/>
          </a:stretch>
        </p:blipFill>
        <p:spPr>
          <a:xfrm>
            <a:off x="8806180" y="3484880"/>
            <a:ext cx="3152140" cy="3179445"/>
          </a:xfrm>
          <a:prstGeom prst="rect">
            <a:avLst/>
          </a:prstGeom>
        </p:spPr>
      </p:pic>
      <p:sp>
        <p:nvSpPr>
          <p:cNvPr id="32" name="矩形 31"/>
          <p:cNvSpPr/>
          <p:nvPr>
            <p:custDataLst>
              <p:tags r:id="rId3"/>
            </p:custDataLst>
          </p:nvPr>
        </p:nvSpPr>
        <p:spPr>
          <a:xfrm>
            <a:off x="687363" y="225699"/>
            <a:ext cx="1299845" cy="398780"/>
          </a:xfrm>
          <a:prstGeom prst="rect">
            <a:avLst/>
          </a:prstGeom>
        </p:spPr>
        <p:txBody>
          <a:bodyPr wrap="none">
            <a:spAutoFit/>
          </a:bodyPr>
          <a:p>
            <a:pPr lvl="0">
              <a:spcBef>
                <a:spcPct val="30000"/>
              </a:spcBef>
            </a:pPr>
            <a:r>
              <a:rPr lang="en-US" sz="2000" b="1" dirty="0">
                <a:latin typeface="华文楷体" panose="02010600040101010101" pitchFamily="2" charset="-122"/>
                <a:ea typeface="华文楷体" panose="02010600040101010101" pitchFamily="2" charset="-122"/>
              </a:rPr>
              <a:t>7.</a:t>
            </a:r>
            <a:r>
              <a:rPr lang="en-US" altLang="zh-CN" sz="2000" b="1" dirty="0">
                <a:latin typeface="华文楷体" panose="02010600040101010101" pitchFamily="2" charset="-122"/>
                <a:ea typeface="华文楷体" panose="02010600040101010101" pitchFamily="2" charset="-122"/>
              </a:rPr>
              <a:t>6.</a:t>
            </a:r>
            <a:r>
              <a:rPr lang="zh-CN" altLang="en-US" sz="2000" b="1" dirty="0">
                <a:latin typeface="华文楷体" panose="02010600040101010101" pitchFamily="2" charset="-122"/>
                <a:ea typeface="华文楷体" panose="02010600040101010101" pitchFamily="2" charset="-122"/>
              </a:rPr>
              <a:t>符号</a:t>
            </a:r>
            <a:r>
              <a:rPr lang="zh-CN" altLang="en-US" sz="2000" b="1" dirty="0">
                <a:latin typeface="华文楷体" panose="02010600040101010101" pitchFamily="2" charset="-122"/>
                <a:ea typeface="华文楷体" panose="02010600040101010101" pitchFamily="2" charset="-122"/>
              </a:rPr>
              <a:t>表</a:t>
            </a:r>
            <a:endParaRPr lang="zh-CN" altLang="en-US" sz="2000" b="1" dirty="0">
              <a:latin typeface="华文楷体" panose="02010600040101010101" pitchFamily="2" charset="-122"/>
              <a:ea typeface="华文楷体" panose="02010600040101010101" pitchFamily="2" charset="-122"/>
            </a:endParaRPr>
          </a:p>
        </p:txBody>
      </p:sp>
      <p:sp>
        <p:nvSpPr>
          <p:cNvPr id="2" name="文本框 1"/>
          <p:cNvSpPr txBox="1"/>
          <p:nvPr/>
        </p:nvSpPr>
        <p:spPr>
          <a:xfrm>
            <a:off x="118745" y="554355"/>
            <a:ext cx="8764270" cy="4989195"/>
          </a:xfrm>
          <a:prstGeom prst="rect">
            <a:avLst/>
          </a:prstGeom>
          <a:noFill/>
        </p:spPr>
        <p:txBody>
          <a:bodyPr wrap="square" rtlCol="0" anchor="t">
            <a:noAutofit/>
          </a:bodyPr>
          <a:p>
            <a:pPr marL="0" indent="0" algn="l" fontAlgn="auto">
              <a:lnSpc>
                <a:spcPct val="100000"/>
              </a:lnSpc>
              <a:buClrTx/>
              <a:buNone/>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符号表是用于存放</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标识符</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属性信息</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的数据结构</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algn="l" fontAlgn="auto">
              <a:lnSpc>
                <a:spcPct val="100000"/>
              </a:lnSpc>
              <a:buClrTx/>
              <a:buNone/>
            </a:pP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种属</a:t>
            </a:r>
            <a:r>
              <a:rPr 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类型、存储位置、长度、作用域、参数和返回值信息</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0" indent="0" algn="l" fontAlgn="auto">
              <a:lnSpc>
                <a:spcPct val="100000"/>
              </a:lnSpc>
              <a:buClrTx/>
              <a:buNone/>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符号表的作用：</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辅助代码生成</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一致性检查</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0" indent="0" algn="l" fontAlgn="auto">
              <a:lnSpc>
                <a:spcPct val="100000"/>
              </a:lnSpc>
              <a:buClrTx/>
              <a:buNone/>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符号表上的主要操作</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algn="l" fontAlgn="auto">
              <a:lnSpc>
                <a:spcPct val="100000"/>
              </a:lnSpc>
              <a:buClr>
                <a:schemeClr val="tx1"/>
              </a:buClr>
              <a:buNone/>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声明</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语句的翻译（</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定义性</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出现）：填、查</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algn="l" fontAlgn="auto">
              <a:lnSpc>
                <a:spcPct val="100000"/>
              </a:lnSpc>
              <a:buClr>
                <a:schemeClr val="tx1"/>
              </a:buClr>
              <a:buNone/>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可执行</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语句的翻译（</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使用性</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出现）：查</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algn="l" fontAlgn="auto">
              <a:lnSpc>
                <a:spcPct val="100000"/>
              </a:lnSpc>
              <a:buClr>
                <a:schemeClr val="tx1"/>
              </a:buClr>
              <a:buNone/>
            </a:pP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algn="l" fontAlgn="auto">
              <a:lnSpc>
                <a:spcPct val="100000"/>
              </a:lnSpc>
              <a:buClrTx/>
              <a:buNone/>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单个符号表的组织</a:t>
            </a:r>
            <a:endPar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algn="l" fontAlgn="auto">
              <a:lnSpc>
                <a:spcPct val="100000"/>
              </a:lnSpc>
              <a:buClrTx/>
              <a:buNone/>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方法一：一张大表</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algn="l" fontAlgn="auto">
              <a:lnSpc>
                <a:spcPct val="100000"/>
              </a:lnSpc>
              <a:buClrTx/>
              <a:buNone/>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问题：不同</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种属</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的名字所需存放的属性信息在</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数量上的差异</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会造成符号表</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空间的浪费</a:t>
            </a:r>
            <a:endParaRPr lang="en-US" altLang="zh-CN"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algn="l" fontAlgn="auto">
              <a:lnSpc>
                <a:spcPct val="100000"/>
              </a:lnSpc>
              <a:buClrTx/>
              <a:buNone/>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方法二：多张子表（按种属分）变量表、数组表、过程表、</a:t>
            </a: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algn="l" fontAlgn="auto">
              <a:lnSpc>
                <a:spcPct val="100000"/>
              </a:lnSpc>
              <a:buClrTx/>
              <a:buNone/>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问题：为避免</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重名</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问题，</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插入</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或</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查找</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某个符号时需要查看所有的符号表，从而造成</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时间上的浪费</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algn="l" fontAlgn="auto">
              <a:lnSpc>
                <a:spcPct val="100000"/>
              </a:lnSpc>
              <a:buClrTx/>
              <a:buNone/>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解决办法：</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基本属性</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（直接存放在符号表中）</a:t>
            </a: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扩展属性</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（动态申请内存）</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algn="l" fontAlgn="auto">
              <a:lnSpc>
                <a:spcPct val="100000"/>
              </a:lnSpc>
              <a:buClrTx/>
              <a:buNone/>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多个过程符号表的组织</a:t>
            </a:r>
            <a:endPar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algn="l" fontAlgn="auto">
              <a:lnSpc>
                <a:spcPct val="100000"/>
              </a:lnSpc>
              <a:buClrTx/>
              <a:buNone/>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需要考虑的问题：画过程之间的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嵌套</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关系（</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作用域</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信息）、重名问题</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algn="l" fontAlgn="auto">
              <a:lnSpc>
                <a:spcPct val="100000"/>
              </a:lnSpc>
              <a:buClrTx/>
              <a:buNone/>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常用的组织方式：每个</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过程</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建立一个符号表，同时需要建立起这些符号表之间的联系，用来刻画</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过程</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之间的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嵌套关系</a:t>
            </a:r>
            <a:endPar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0" algn="l" fontAlgn="auto">
              <a:lnSpc>
                <a:spcPct val="100000"/>
              </a:lnSpc>
              <a:buClrTx/>
              <a:buNone/>
            </a:pP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p:txBody>
      </p:sp>
      <p:pic>
        <p:nvPicPr>
          <p:cNvPr id="3" name="图片 2"/>
          <p:cNvPicPr>
            <a:picLocks noChangeAspect="1"/>
          </p:cNvPicPr>
          <p:nvPr>
            <p:custDataLst>
              <p:tags r:id="rId4"/>
            </p:custDataLst>
          </p:nvPr>
        </p:nvPicPr>
        <p:blipFill>
          <a:blip r:embed="rId5"/>
          <a:stretch>
            <a:fillRect/>
          </a:stretch>
        </p:blipFill>
        <p:spPr>
          <a:xfrm>
            <a:off x="6899910" y="368300"/>
            <a:ext cx="3986530" cy="1200150"/>
          </a:xfrm>
          <a:prstGeom prst="rect">
            <a:avLst/>
          </a:prstGeom>
        </p:spPr>
      </p:pic>
      <p:sp>
        <p:nvSpPr>
          <p:cNvPr id="4" name="文本框 3"/>
          <p:cNvSpPr txBox="1"/>
          <p:nvPr/>
        </p:nvSpPr>
        <p:spPr>
          <a:xfrm>
            <a:off x="5723890" y="5820410"/>
            <a:ext cx="4338320" cy="922020"/>
          </a:xfrm>
          <a:prstGeom prst="rect">
            <a:avLst/>
          </a:prstGeom>
          <a:noFill/>
        </p:spPr>
        <p:txBody>
          <a:bodyPr wrap="square" rtlCol="0" anchor="t">
            <a:spAutoFit/>
          </a:bodyPr>
          <a:p>
            <a:pPr defTabSz="914400"/>
            <a:r>
              <a:rPr lang="zh-CN" altLang="en-US" sz="1800" b="1" dirty="0">
                <a:latin typeface="华文楷体" panose="02010600040101010101" pitchFamily="2" charset="-122"/>
                <a:ea typeface="华文楷体" panose="02010600040101010101" pitchFamily="2" charset="-122"/>
                <a:cs typeface="华文楷体" panose="02010600040101010101" pitchFamily="2" charset="-122"/>
              </a:rPr>
              <a:t>假设过程p</a:t>
            </a:r>
            <a:r>
              <a:rPr lang="zh-CN" altLang="en-US" sz="1800" b="1" dirty="0">
                <a:latin typeface="华文楷体" panose="02010600040101010101" pitchFamily="2" charset="-122"/>
                <a:ea typeface="华文楷体" panose="02010600040101010101" pitchFamily="2" charset="-122"/>
                <a:cs typeface="华文楷体" panose="02010600040101010101" pitchFamily="2" charset="-122"/>
                <a:sym typeface="+mn-ea"/>
              </a:rPr>
              <a:t>要访问过程q中的数据对象x，</a:t>
            </a:r>
            <a:endParaRPr lang="zh-CN" altLang="en-US" sz="1800" b="1" dirty="0">
              <a:latin typeface="华文楷体" panose="02010600040101010101" pitchFamily="2" charset="-122"/>
              <a:ea typeface="华文楷体" panose="02010600040101010101" pitchFamily="2" charset="-122"/>
              <a:cs typeface="华文楷体" panose="02010600040101010101" pitchFamily="2" charset="-122"/>
            </a:endParaRPr>
          </a:p>
          <a:p>
            <a:pPr defTabSz="914400"/>
            <a:r>
              <a:rPr lang="zh-CN" altLang="en-US" sz="1800" b="1" dirty="0">
                <a:latin typeface="华文楷体" panose="02010600040101010101" pitchFamily="2" charset="-122"/>
                <a:ea typeface="华文楷体" panose="02010600040101010101" pitchFamily="2" charset="-122"/>
                <a:cs typeface="华文楷体" panose="02010600040101010101" pitchFamily="2" charset="-122"/>
                <a:sym typeface="+mn-ea"/>
              </a:rPr>
              <a:t>x的地址 = q的活动记录基地址 + x在q的活动记录中的偏移地址</a:t>
            </a:r>
            <a:endParaRPr lang="zh-CN" altLang="en-US" sz="1800" b="1" dirty="0">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9" name="文本框 8"/>
          <p:cNvSpPr txBox="1"/>
          <p:nvPr/>
        </p:nvSpPr>
        <p:spPr>
          <a:xfrm>
            <a:off x="4617720" y="1299210"/>
            <a:ext cx="6096000" cy="1814830"/>
          </a:xfrm>
          <a:prstGeom prst="rect">
            <a:avLst/>
          </a:prstGeom>
          <a:noFill/>
        </p:spPr>
        <p:txBody>
          <a:bodyPr wrap="square" rtlCol="0" anchor="t">
            <a:spAutoFit/>
          </a:bodyPr>
          <a:p>
            <a:pPr marL="0" indent="0" algn="l" fontAlgn="auto">
              <a:lnSpc>
                <a:spcPct val="100000"/>
              </a:lnSpc>
              <a:buClrTx/>
              <a:buNone/>
              <a:defRPr/>
            </a:pP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标识符基本处理方法：</a:t>
            </a:r>
            <a:endPar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algn="l" fontAlgn="auto">
              <a:lnSpc>
                <a:spcPct val="100000"/>
              </a:lnSpc>
              <a:buClrTx/>
              <a:buNone/>
              <a:defRPr/>
            </a:pP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case1</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：在</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声明语句</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中</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定义性出现</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时：以此标识符查相应于</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本层的符号表</a:t>
            </a:r>
            <a:r>
              <a:rPr lang="en-US" altLang="zh-CN" sz="1400" b="1" dirty="0">
                <a:latin typeface="Calibri" panose="020F0502020204030204" charset="0"/>
                <a:ea typeface="华文楷体" panose="02010600040101010101" pitchFamily="2" charset="-122"/>
                <a:cs typeface="华文楷体" panose="02010600040101010101" pitchFamily="2" charset="-122"/>
                <a:sym typeface="+mn-ea"/>
              </a:rPr>
              <a:t>①</a:t>
            </a: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 </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如果查到，则报错并发出诊断信息“</a:t>
            </a: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id</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重复声明</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400" b="1" dirty="0">
                <a:latin typeface="Calibri" panose="020F0502020204030204" charset="0"/>
                <a:ea typeface="华文楷体" panose="02010600040101010101" pitchFamily="2" charset="-122"/>
                <a:cs typeface="华文楷体" panose="02010600040101010101" pitchFamily="2" charset="-122"/>
                <a:sym typeface="+mn-ea"/>
              </a:rPr>
              <a:t>②</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否则，在符号表中加入新登记项，将标识符及有关信息填入</a:t>
            </a:r>
            <a:endPar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algn="l" fontAlgn="auto">
              <a:lnSpc>
                <a:spcPct val="100000"/>
              </a:lnSpc>
              <a:buClrTx/>
              <a:buNone/>
              <a:defRPr/>
            </a:pP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case2</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：在</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可执行语句</a:t>
            </a:r>
            <a:r>
              <a:rPr 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中</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应用性出现</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时：在</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该层符号表</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中查找该</a:t>
            </a: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id</a:t>
            </a:r>
            <a:r>
              <a:rPr lang="en-US" altLang="zh-CN" sz="1400" b="1" dirty="0">
                <a:latin typeface="Calibri" panose="020F0502020204030204" charset="0"/>
                <a:ea typeface="华文楷体" panose="02010600040101010101" pitchFamily="2" charset="-122"/>
                <a:cs typeface="华文楷体" panose="02010600040101010101" pitchFamily="2" charset="-122"/>
                <a:sym typeface="+mn-ea"/>
              </a:rPr>
              <a:t>①</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如果找不到，则到</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直接外层符号</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表中去查，如此循环，一旦找到，则在表中取出有关信息并作相应处理</a:t>
            </a:r>
            <a:r>
              <a:rPr lang="en-US" altLang="zh-CN" sz="1400" b="1" dirty="0">
                <a:latin typeface="Calibri" panose="020F0502020204030204" charset="0"/>
                <a:ea typeface="华文楷体" panose="02010600040101010101" pitchFamily="2" charset="-122"/>
                <a:cs typeface="华文楷体" panose="02010600040101010101" pitchFamily="2" charset="-122"/>
                <a:sym typeface="+mn-ea"/>
              </a:rPr>
              <a:t>②</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如果查遍所有外层符号表均未找到该</a:t>
            </a: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id</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，则报错并发出诊断信息“</a:t>
            </a:r>
            <a:r>
              <a:rPr lang="en-US" altLang="zh-CN" sz="1400" b="1" dirty="0">
                <a:latin typeface="华文楷体" panose="02010600040101010101" pitchFamily="2" charset="-122"/>
                <a:ea typeface="华文楷体" panose="02010600040101010101" pitchFamily="2" charset="-122"/>
                <a:cs typeface="华文楷体" panose="02010600040101010101" pitchFamily="2" charset="-122"/>
                <a:sym typeface="+mn-ea"/>
              </a:rPr>
              <a:t>id</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未声明</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0" name="文本框 9"/>
          <p:cNvSpPr txBox="1"/>
          <p:nvPr/>
        </p:nvSpPr>
        <p:spPr>
          <a:xfrm>
            <a:off x="6899910" y="37465"/>
            <a:ext cx="1384935" cy="337185"/>
          </a:xfrm>
          <a:prstGeom prst="rect">
            <a:avLst/>
          </a:prstGeom>
          <a:noFill/>
        </p:spPr>
        <p:txBody>
          <a:bodyPr wrap="square" rtlCol="0" anchor="t">
            <a:spAutoFit/>
          </a:bodyPr>
          <a:p>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单个符号表：</a:t>
            </a:r>
            <a:endPar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2" name="文本框 11"/>
          <p:cNvSpPr txBox="1"/>
          <p:nvPr>
            <p:custDataLst>
              <p:tags r:id="rId6"/>
            </p:custDataLst>
          </p:nvPr>
        </p:nvSpPr>
        <p:spPr>
          <a:xfrm>
            <a:off x="9328785" y="3287395"/>
            <a:ext cx="1384935" cy="337185"/>
          </a:xfrm>
          <a:prstGeom prst="rect">
            <a:avLst/>
          </a:prstGeom>
          <a:noFill/>
        </p:spPr>
        <p:txBody>
          <a:bodyPr wrap="square" rtlCol="0" anchor="t">
            <a:spAutoFit/>
          </a:bodyPr>
          <a:p>
            <a:r>
              <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多个符号表：</a:t>
            </a:r>
            <a:endParaRPr lang="zh-CN" altLang="en-US"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6" name="文本框 5"/>
          <p:cNvSpPr txBox="1"/>
          <p:nvPr/>
        </p:nvSpPr>
        <p:spPr>
          <a:xfrm>
            <a:off x="2057400" y="0"/>
            <a:ext cx="2743200" cy="645160"/>
          </a:xfrm>
          <a:prstGeom prst="rect">
            <a:avLst/>
          </a:prstGeom>
          <a:noFill/>
        </p:spPr>
        <p:txBody>
          <a:bodyPr wrap="square" rtlCol="0" anchor="t">
            <a:spAutoFit/>
          </a:bodyPr>
          <a:p>
            <a:r>
              <a:rPr lang="zh-CN" altLang="en-US" sz="1200">
                <a:sym typeface="+mn-ea"/>
              </a:rPr>
              <a:t>在目标代码生成阶段，符号表用于(</a:t>
            </a:r>
            <a:r>
              <a:rPr lang="zh-CN" altLang="en-US" sz="1200">
                <a:solidFill>
                  <a:srgbClr val="FF0000"/>
                </a:solidFill>
                <a:sym typeface="+mn-ea"/>
              </a:rPr>
              <a:t>D</a:t>
            </a:r>
            <a:r>
              <a:rPr lang="zh-CN" altLang="en-US" sz="1200">
                <a:sym typeface="+mn-ea"/>
              </a:rPr>
              <a:t>)。</a:t>
            </a:r>
            <a:endParaRPr lang="zh-CN" altLang="en-US" sz="1200"/>
          </a:p>
          <a:p>
            <a:r>
              <a:rPr lang="zh-CN" altLang="en-US" sz="1200">
                <a:sym typeface="+mn-ea"/>
              </a:rPr>
              <a:t>A.目标代码生成</a:t>
            </a:r>
            <a:r>
              <a:rPr lang="en-US" altLang="zh-CN" sz="1200">
                <a:sym typeface="+mn-ea"/>
              </a:rPr>
              <a:t>    </a:t>
            </a:r>
            <a:r>
              <a:rPr lang="zh-CN" altLang="en-US" sz="1200">
                <a:sym typeface="+mn-ea"/>
              </a:rPr>
              <a:t>B.语义检查</a:t>
            </a:r>
            <a:endParaRPr lang="zh-CN" altLang="en-US" sz="1200"/>
          </a:p>
          <a:p>
            <a:r>
              <a:rPr lang="zh-CN" altLang="en-US" sz="1200">
                <a:sym typeface="+mn-ea"/>
              </a:rPr>
              <a:t>C.语法检查</a:t>
            </a:r>
            <a:r>
              <a:rPr lang="en-US" altLang="zh-CN" sz="1200">
                <a:sym typeface="+mn-ea"/>
              </a:rPr>
              <a:t>         </a:t>
            </a:r>
            <a:r>
              <a:rPr lang="zh-CN" altLang="en-US" sz="1200">
                <a:sym typeface="+mn-ea"/>
              </a:rPr>
              <a:t>D.地址分配</a:t>
            </a:r>
            <a:endParaRPr lang="zh-CN" altLang="en-US" sz="1200">
              <a:sym typeface="+mn-ea"/>
            </a:endParaRPr>
          </a:p>
        </p:txBody>
      </p:sp>
      <p:sp>
        <p:nvSpPr>
          <p:cNvPr id="8" name="文本框 7"/>
          <p:cNvSpPr txBox="1"/>
          <p:nvPr/>
        </p:nvSpPr>
        <p:spPr>
          <a:xfrm>
            <a:off x="118745" y="5543550"/>
            <a:ext cx="5071745" cy="1198880"/>
          </a:xfrm>
          <a:prstGeom prst="rect">
            <a:avLst/>
          </a:prstGeom>
          <a:noFill/>
        </p:spPr>
        <p:txBody>
          <a:bodyPr wrap="square" rtlCol="0" anchor="t">
            <a:spAutoFit/>
          </a:bodyPr>
          <a:p>
            <a:r>
              <a:rPr lang="zh-CN" altLang="en-US" sz="1200">
                <a:sym typeface="+mn-ea"/>
              </a:rPr>
              <a:t>以下说法正确的是(</a:t>
            </a:r>
            <a:r>
              <a:rPr lang="zh-CN" altLang="en-US" sz="1200">
                <a:solidFill>
                  <a:srgbClr val="FF0000"/>
                </a:solidFill>
                <a:sym typeface="+mn-ea"/>
              </a:rPr>
              <a:t>C</a:t>
            </a:r>
            <a:r>
              <a:rPr lang="zh-CN" altLang="en-US" sz="1200">
                <a:sym typeface="+mn-ea"/>
              </a:rPr>
              <a:t>)。</a:t>
            </a:r>
            <a:endParaRPr lang="zh-CN" altLang="en-US" sz="1200"/>
          </a:p>
          <a:p>
            <a:r>
              <a:rPr lang="zh-CN" altLang="en-US" sz="1200">
                <a:sym typeface="+mn-ea"/>
              </a:rPr>
              <a:t>A.符号表由词法分析程序建立，由语法分析程序使用</a:t>
            </a:r>
            <a:endParaRPr lang="zh-CN" altLang="en-US" sz="1200"/>
          </a:p>
          <a:p>
            <a:r>
              <a:rPr lang="zh-CN" altLang="en-US" sz="1200">
                <a:sym typeface="+mn-ea"/>
              </a:rPr>
              <a:t>B.符号表的内容在词法分析阶段填入并在以后各个阶段得到使用</a:t>
            </a:r>
            <a:endParaRPr lang="zh-CN" altLang="en-US" sz="1200"/>
          </a:p>
          <a:p>
            <a:r>
              <a:rPr lang="zh-CN" altLang="en-US" sz="1200">
                <a:sym typeface="+mn-ea"/>
              </a:rPr>
              <a:t>C.对一般的程序设计语言而言，其编译程序的符号表应包含哪些内容及何时填入这些信息不能一概而论</a:t>
            </a:r>
            <a:endParaRPr lang="zh-CN" altLang="en-US" sz="1200"/>
          </a:p>
          <a:p>
            <a:r>
              <a:rPr lang="zh-CN" altLang="en-US" sz="1200">
                <a:sym typeface="+mn-ea"/>
              </a:rPr>
              <a:t>D. “运算符与运算对象类型不符”属于语法错误</a:t>
            </a:r>
            <a:endParaRPr lang="zh-CN" altLang="en-US" sz="1200">
              <a:sym typeface="+mn-ea"/>
            </a:endParaRPr>
          </a:p>
        </p:txBody>
      </p:sp>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1909445" y="1947545"/>
              <a:ext cx="1104900" cy="43180"/>
            </p14:xfrm>
          </p:contentPart>
        </mc:Choice>
        <mc:Fallback xmlns="">
          <p:pic>
            <p:nvPicPr>
              <p:cNvPr id="5" name="墨迹 4"/>
            </p:nvPicPr>
            <p:blipFill>
              <a:blip r:embed="rId8"/>
            </p:blipFill>
            <p:spPr>
              <a:xfrm>
                <a:off x="1909445" y="1947545"/>
                <a:ext cx="1104900" cy="431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墨迹 10"/>
              <p14:cNvContentPartPr/>
              <p14:nvPr/>
            </p14:nvContentPartPr>
            <p14:xfrm>
              <a:off x="3714750" y="1933575"/>
              <a:ext cx="642620" cy="28575"/>
            </p14:xfrm>
          </p:contentPart>
        </mc:Choice>
        <mc:Fallback xmlns="">
          <p:pic>
            <p:nvPicPr>
              <p:cNvPr id="11" name="墨迹 10"/>
            </p:nvPicPr>
            <p:blipFill>
              <a:blip r:embed="rId10"/>
            </p:blipFill>
            <p:spPr>
              <a:xfrm>
                <a:off x="3714750" y="1933575"/>
                <a:ext cx="642620" cy="2857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3" name="墨迹 12"/>
              <p14:cNvContentPartPr/>
              <p14:nvPr/>
            </p14:nvContentPartPr>
            <p14:xfrm>
              <a:off x="295275" y="2228850"/>
              <a:ext cx="614045" cy="23495"/>
            </p14:xfrm>
          </p:contentPart>
        </mc:Choice>
        <mc:Fallback xmlns="">
          <p:pic>
            <p:nvPicPr>
              <p:cNvPr id="13" name="墨迹 12"/>
            </p:nvPicPr>
            <p:blipFill>
              <a:blip r:embed="rId12"/>
            </p:blipFill>
            <p:spPr>
              <a:xfrm>
                <a:off x="295275" y="2228850"/>
                <a:ext cx="614045" cy="2349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2362200" y="2257425"/>
              <a:ext cx="533400" cy="360"/>
            </p14:xfrm>
          </p:contentPart>
        </mc:Choice>
        <mc:Fallback xmlns="">
          <p:pic>
            <p:nvPicPr>
              <p:cNvPr id="14" name="墨迹 13"/>
            </p:nvPicPr>
            <p:blipFill>
              <a:blip r:embed="rId14"/>
            </p:blipFill>
            <p:spPr>
              <a:xfrm>
                <a:off x="2362200" y="2257425"/>
                <a:ext cx="533400" cy="36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5" name="墨迹 14"/>
              <p14:cNvContentPartPr/>
              <p14:nvPr/>
            </p14:nvContentPartPr>
            <p14:xfrm>
              <a:off x="3933825" y="2257425"/>
              <a:ext cx="342900" cy="360"/>
            </p14:xfrm>
          </p:contentPart>
        </mc:Choice>
        <mc:Fallback xmlns="">
          <p:pic>
            <p:nvPicPr>
              <p:cNvPr id="15" name="墨迹 14"/>
            </p:nvPicPr>
            <p:blipFill>
              <a:blip r:embed="rId16"/>
            </p:blipFill>
            <p:spPr>
              <a:xfrm>
                <a:off x="3933825" y="2257425"/>
                <a:ext cx="342900" cy="36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6" name="墨迹 15"/>
              <p14:cNvContentPartPr/>
              <p14:nvPr/>
            </p14:nvContentPartPr>
            <p14:xfrm>
              <a:off x="4210050" y="1680845"/>
              <a:ext cx="38100" cy="47625"/>
            </p14:xfrm>
          </p:contentPart>
        </mc:Choice>
        <mc:Fallback xmlns="">
          <p:pic>
            <p:nvPicPr>
              <p:cNvPr id="16" name="墨迹 15"/>
            </p:nvPicPr>
            <p:blipFill>
              <a:blip r:embed="rId18"/>
            </p:blipFill>
            <p:spPr>
              <a:xfrm>
                <a:off x="4210050" y="1680845"/>
                <a:ext cx="38100" cy="4762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7" name="墨迹 16"/>
              <p14:cNvContentPartPr/>
              <p14:nvPr/>
            </p14:nvContentPartPr>
            <p14:xfrm>
              <a:off x="4200525" y="1524000"/>
              <a:ext cx="33020" cy="194945"/>
            </p14:xfrm>
          </p:contentPart>
        </mc:Choice>
        <mc:Fallback xmlns="">
          <p:pic>
            <p:nvPicPr>
              <p:cNvPr id="17" name="墨迹 16"/>
            </p:nvPicPr>
            <p:blipFill>
              <a:blip r:embed="rId20"/>
            </p:blipFill>
            <p:spPr>
              <a:xfrm>
                <a:off x="4200525" y="1524000"/>
                <a:ext cx="33020" cy="19494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8" name="墨迹 17"/>
              <p14:cNvContentPartPr/>
              <p14:nvPr/>
            </p14:nvContentPartPr>
            <p14:xfrm>
              <a:off x="4147820" y="1547495"/>
              <a:ext cx="214630" cy="176530"/>
            </p14:xfrm>
          </p:contentPart>
        </mc:Choice>
        <mc:Fallback xmlns="">
          <p:pic>
            <p:nvPicPr>
              <p:cNvPr id="18" name="墨迹 17"/>
            </p:nvPicPr>
            <p:blipFill>
              <a:blip r:embed="rId22"/>
            </p:blipFill>
            <p:spPr>
              <a:xfrm>
                <a:off x="4147820" y="1547495"/>
                <a:ext cx="214630" cy="17653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9" name="墨迹 18"/>
              <p14:cNvContentPartPr/>
              <p14:nvPr/>
            </p14:nvContentPartPr>
            <p14:xfrm>
              <a:off x="3795395" y="1585595"/>
              <a:ext cx="361950" cy="109855"/>
            </p14:xfrm>
          </p:contentPart>
        </mc:Choice>
        <mc:Fallback xmlns="">
          <p:pic>
            <p:nvPicPr>
              <p:cNvPr id="19" name="墨迹 18"/>
            </p:nvPicPr>
            <p:blipFill>
              <a:blip r:embed="rId24"/>
            </p:blipFill>
            <p:spPr>
              <a:xfrm>
                <a:off x="3795395" y="1585595"/>
                <a:ext cx="361950" cy="10985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0" name="墨迹 19"/>
              <p14:cNvContentPartPr/>
              <p14:nvPr/>
            </p14:nvContentPartPr>
            <p14:xfrm>
              <a:off x="3795395" y="1666875"/>
              <a:ext cx="57150" cy="104775"/>
            </p14:xfrm>
          </p:contentPart>
        </mc:Choice>
        <mc:Fallback xmlns="">
          <p:pic>
            <p:nvPicPr>
              <p:cNvPr id="20" name="墨迹 19"/>
            </p:nvPicPr>
            <p:blipFill>
              <a:blip r:embed="rId26"/>
            </p:blipFill>
            <p:spPr>
              <a:xfrm>
                <a:off x="3795395" y="1666875"/>
                <a:ext cx="57150" cy="10477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1" name="墨迹 20"/>
              <p14:cNvContentPartPr/>
              <p14:nvPr/>
            </p14:nvContentPartPr>
            <p14:xfrm>
              <a:off x="7538720" y="1924050"/>
              <a:ext cx="852805" cy="90170"/>
            </p14:xfrm>
          </p:contentPart>
        </mc:Choice>
        <mc:Fallback xmlns="">
          <p:pic>
            <p:nvPicPr>
              <p:cNvPr id="21" name="墨迹 20"/>
            </p:nvPicPr>
            <p:blipFill>
              <a:blip r:embed="rId28"/>
            </p:blipFill>
            <p:spPr>
              <a:xfrm>
                <a:off x="7538720" y="1924050"/>
                <a:ext cx="852805" cy="9017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2" name="墨迹 21"/>
              <p14:cNvContentPartPr/>
              <p14:nvPr/>
            </p14:nvContentPartPr>
            <p14:xfrm>
              <a:off x="5695950" y="3023870"/>
              <a:ext cx="885825" cy="5080"/>
            </p14:xfrm>
          </p:contentPart>
        </mc:Choice>
        <mc:Fallback xmlns="">
          <p:pic>
            <p:nvPicPr>
              <p:cNvPr id="22" name="墨迹 21"/>
            </p:nvPicPr>
            <p:blipFill>
              <a:blip r:embed="rId30"/>
            </p:blipFill>
            <p:spPr>
              <a:xfrm>
                <a:off x="5695950" y="3023870"/>
                <a:ext cx="885825" cy="508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3" name="墨迹 22"/>
              <p14:cNvContentPartPr/>
              <p14:nvPr/>
            </p14:nvContentPartPr>
            <p14:xfrm>
              <a:off x="7452995" y="3381375"/>
              <a:ext cx="771525" cy="61595"/>
            </p14:xfrm>
          </p:contentPart>
        </mc:Choice>
        <mc:Fallback xmlns="">
          <p:pic>
            <p:nvPicPr>
              <p:cNvPr id="23" name="墨迹 22"/>
            </p:nvPicPr>
            <p:blipFill>
              <a:blip r:embed="rId32"/>
            </p:blipFill>
            <p:spPr>
              <a:xfrm>
                <a:off x="7452995" y="3381375"/>
                <a:ext cx="771525" cy="6159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4" name="墨迹 23"/>
              <p14:cNvContentPartPr/>
              <p14:nvPr/>
            </p14:nvContentPartPr>
            <p14:xfrm>
              <a:off x="8258175" y="3914775"/>
              <a:ext cx="299720" cy="13970"/>
            </p14:xfrm>
          </p:contentPart>
        </mc:Choice>
        <mc:Fallback xmlns="">
          <p:pic>
            <p:nvPicPr>
              <p:cNvPr id="24" name="墨迹 23"/>
            </p:nvPicPr>
            <p:blipFill>
              <a:blip r:embed="rId34"/>
            </p:blipFill>
            <p:spPr>
              <a:xfrm>
                <a:off x="8258175" y="3914775"/>
                <a:ext cx="299720" cy="1397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5" name="墨迹 24"/>
              <p14:cNvContentPartPr/>
              <p14:nvPr/>
            </p14:nvContentPartPr>
            <p14:xfrm>
              <a:off x="7662545" y="718820"/>
              <a:ext cx="900430" cy="24130"/>
            </p14:xfrm>
          </p:contentPart>
        </mc:Choice>
        <mc:Fallback xmlns="">
          <p:pic>
            <p:nvPicPr>
              <p:cNvPr id="25" name="墨迹 24"/>
            </p:nvPicPr>
            <p:blipFill>
              <a:blip r:embed="rId36"/>
            </p:blipFill>
            <p:spPr>
              <a:xfrm>
                <a:off x="7662545" y="718820"/>
                <a:ext cx="900430" cy="2413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6" name="墨迹 25"/>
              <p14:cNvContentPartPr/>
              <p14:nvPr/>
            </p14:nvContentPartPr>
            <p14:xfrm>
              <a:off x="9357995" y="1095375"/>
              <a:ext cx="561975" cy="90170"/>
            </p14:xfrm>
          </p:contentPart>
        </mc:Choice>
        <mc:Fallback xmlns="">
          <p:pic>
            <p:nvPicPr>
              <p:cNvPr id="26" name="墨迹 25"/>
            </p:nvPicPr>
            <p:blipFill>
              <a:blip r:embed="rId38"/>
            </p:blipFill>
            <p:spPr>
              <a:xfrm>
                <a:off x="9357995" y="1095375"/>
                <a:ext cx="561975" cy="9017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7" name="墨迹 26"/>
              <p14:cNvContentPartPr/>
              <p14:nvPr/>
            </p14:nvContentPartPr>
            <p14:xfrm>
              <a:off x="9906000" y="1042670"/>
              <a:ext cx="95250" cy="147955"/>
            </p14:xfrm>
          </p:contentPart>
        </mc:Choice>
        <mc:Fallback xmlns="">
          <p:pic>
            <p:nvPicPr>
              <p:cNvPr id="27" name="墨迹 26"/>
            </p:nvPicPr>
            <p:blipFill>
              <a:blip r:embed="rId40"/>
            </p:blipFill>
            <p:spPr>
              <a:xfrm>
                <a:off x="9906000" y="1042670"/>
                <a:ext cx="95250" cy="14795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8" name="墨迹 27"/>
              <p14:cNvContentPartPr/>
              <p14:nvPr/>
            </p14:nvContentPartPr>
            <p14:xfrm>
              <a:off x="257175" y="4643120"/>
              <a:ext cx="2166620" cy="138430"/>
            </p14:xfrm>
          </p:contentPart>
        </mc:Choice>
        <mc:Fallback xmlns="">
          <p:pic>
            <p:nvPicPr>
              <p:cNvPr id="28" name="墨迹 27"/>
            </p:nvPicPr>
            <p:blipFill>
              <a:blip r:embed="rId42"/>
            </p:blipFill>
            <p:spPr>
              <a:xfrm>
                <a:off x="257175" y="4643120"/>
                <a:ext cx="2166620" cy="13843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9" name="墨迹 28"/>
              <p14:cNvContentPartPr/>
              <p14:nvPr/>
            </p14:nvContentPartPr>
            <p14:xfrm>
              <a:off x="194945" y="5843270"/>
              <a:ext cx="405130" cy="33655"/>
            </p14:xfrm>
          </p:contentPart>
        </mc:Choice>
        <mc:Fallback xmlns="">
          <p:pic>
            <p:nvPicPr>
              <p:cNvPr id="29" name="墨迹 28"/>
            </p:nvPicPr>
            <p:blipFill>
              <a:blip r:embed="rId44"/>
            </p:blipFill>
            <p:spPr>
              <a:xfrm>
                <a:off x="194945" y="5843270"/>
                <a:ext cx="405130" cy="3365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0" name="墨迹 29"/>
              <p14:cNvContentPartPr/>
              <p14:nvPr/>
            </p14:nvContentPartPr>
            <p14:xfrm>
              <a:off x="147320" y="6005195"/>
              <a:ext cx="276225" cy="123825"/>
            </p14:xfrm>
          </p:contentPart>
        </mc:Choice>
        <mc:Fallback xmlns="">
          <p:pic>
            <p:nvPicPr>
              <p:cNvPr id="30" name="墨迹 29"/>
            </p:nvPicPr>
            <p:blipFill>
              <a:blip r:embed="rId46"/>
            </p:blipFill>
            <p:spPr>
              <a:xfrm>
                <a:off x="147320" y="6005195"/>
                <a:ext cx="276225" cy="12382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1" name="墨迹 30"/>
              <p14:cNvContentPartPr/>
              <p14:nvPr/>
            </p14:nvContentPartPr>
            <p14:xfrm>
              <a:off x="242570" y="6148070"/>
              <a:ext cx="266700" cy="205105"/>
            </p14:xfrm>
          </p:contentPart>
        </mc:Choice>
        <mc:Fallback xmlns="">
          <p:pic>
            <p:nvPicPr>
              <p:cNvPr id="31" name="墨迹 30"/>
            </p:nvPicPr>
            <p:blipFill>
              <a:blip r:embed="rId48"/>
            </p:blipFill>
            <p:spPr>
              <a:xfrm>
                <a:off x="242570" y="6148070"/>
                <a:ext cx="266700" cy="20510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3" name="墨迹 32"/>
              <p14:cNvContentPartPr/>
              <p14:nvPr/>
            </p14:nvContentPartPr>
            <p14:xfrm>
              <a:off x="247650" y="6481445"/>
              <a:ext cx="128270" cy="271780"/>
            </p14:xfrm>
          </p:contentPart>
        </mc:Choice>
        <mc:Fallback xmlns="">
          <p:pic>
            <p:nvPicPr>
              <p:cNvPr id="33" name="墨迹 32"/>
            </p:nvPicPr>
            <p:blipFill>
              <a:blip r:embed="rId50"/>
            </p:blipFill>
            <p:spPr>
              <a:xfrm>
                <a:off x="247650" y="6481445"/>
                <a:ext cx="128270" cy="27178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4" name="墨迹 33"/>
              <p14:cNvContentPartPr/>
              <p14:nvPr/>
            </p14:nvContentPartPr>
            <p14:xfrm>
              <a:off x="3276600" y="438150"/>
              <a:ext cx="261620" cy="166370"/>
            </p14:xfrm>
          </p:contentPart>
        </mc:Choice>
        <mc:Fallback xmlns="">
          <p:pic>
            <p:nvPicPr>
              <p:cNvPr id="34" name="墨迹 33"/>
            </p:nvPicPr>
            <p:blipFill>
              <a:blip r:embed="rId52"/>
            </p:blipFill>
            <p:spPr>
              <a:xfrm>
                <a:off x="3276600" y="438150"/>
                <a:ext cx="261620" cy="166370"/>
              </a:xfrm>
              <a:prstGeom prst="rect"/>
            </p:spPr>
          </p:pic>
        </mc:Fallback>
      </mc:AlternateContent>
    </p:spTree>
    <p:custDataLst>
      <p:tags r:id="rId53"/>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2" name="矩形 31"/>
          <p:cNvSpPr/>
          <p:nvPr>
            <p:custDataLst>
              <p:tags r:id="rId1"/>
            </p:custDataLst>
          </p:nvPr>
        </p:nvSpPr>
        <p:spPr>
          <a:xfrm>
            <a:off x="687363" y="225699"/>
            <a:ext cx="1299845" cy="398780"/>
          </a:xfrm>
          <a:prstGeom prst="rect">
            <a:avLst/>
          </a:prstGeom>
        </p:spPr>
        <p:txBody>
          <a:bodyPr wrap="none">
            <a:spAutoFit/>
          </a:bodyPr>
          <a:p>
            <a:pPr lvl="0" algn="l">
              <a:spcBef>
                <a:spcPct val="30000"/>
              </a:spcBef>
            </a:pPr>
            <a:r>
              <a:rPr lang="en-US" sz="2000" b="1" dirty="0">
                <a:latin typeface="华文楷体" panose="02010600040101010101" pitchFamily="2" charset="-122"/>
                <a:ea typeface="华文楷体" panose="02010600040101010101" pitchFamily="2" charset="-122"/>
                <a:sym typeface="+mn-ea"/>
              </a:rPr>
              <a:t>7.</a:t>
            </a:r>
            <a:r>
              <a:rPr lang="en-US" altLang="zh-CN" sz="2000" b="1" dirty="0">
                <a:latin typeface="华文楷体" panose="02010600040101010101" pitchFamily="2" charset="-122"/>
                <a:ea typeface="华文楷体" panose="02010600040101010101" pitchFamily="2" charset="-122"/>
                <a:sym typeface="+mn-ea"/>
              </a:rPr>
              <a:t>6.</a:t>
            </a:r>
            <a:r>
              <a:rPr lang="zh-CN" altLang="en-US" sz="2000" b="1" dirty="0">
                <a:latin typeface="华文楷体" panose="02010600040101010101" pitchFamily="2" charset="-122"/>
                <a:ea typeface="华文楷体" panose="02010600040101010101" pitchFamily="2" charset="-122"/>
                <a:sym typeface="+mn-ea"/>
              </a:rPr>
              <a:t>符号表</a:t>
            </a:r>
            <a:endParaRPr lang="zh-CN" altLang="en-US" sz="2000" b="1" dirty="0">
              <a:latin typeface="华文楷体" panose="02010600040101010101" pitchFamily="2" charset="-122"/>
              <a:ea typeface="华文楷体" panose="02010600040101010101" pitchFamily="2" charset="-122"/>
            </a:endParaRPr>
          </a:p>
        </p:txBody>
      </p:sp>
      <p:sp>
        <p:nvSpPr>
          <p:cNvPr id="2" name="文本框 1"/>
          <p:cNvSpPr txBox="1"/>
          <p:nvPr/>
        </p:nvSpPr>
        <p:spPr>
          <a:xfrm>
            <a:off x="263525" y="875030"/>
            <a:ext cx="3484245" cy="1266190"/>
          </a:xfrm>
          <a:prstGeom prst="rect">
            <a:avLst/>
          </a:prstGeom>
          <a:noFill/>
        </p:spPr>
        <p:txBody>
          <a:bodyPr wrap="square" rtlCol="0" anchor="t">
            <a:noAutofit/>
          </a:bodyPr>
          <a:p>
            <a:pPr marL="0" indent="0" algn="l" fontAlgn="auto">
              <a:lnSpc>
                <a:spcPct val="100000"/>
              </a:lnSpc>
              <a:buClrTx/>
              <a:buNone/>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符号表的建立</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algn="l" fontAlgn="auto">
              <a:lnSpc>
                <a:spcPct val="100000"/>
              </a:lnSpc>
              <a:spcBef>
                <a:spcPct val="15000"/>
              </a:spcBef>
              <a:buClrTx/>
              <a:buNone/>
              <a:defRPr/>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嵌套过程声明语句的文法</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algn="l" fontAlgn="auto">
              <a:lnSpc>
                <a:spcPct val="100000"/>
              </a:lnSpc>
              <a:spcBef>
                <a:spcPct val="15000"/>
              </a:spcBef>
              <a:buNone/>
              <a:defRPr/>
            </a:pP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P</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D </a:t>
            </a:r>
            <a:endParaRPr lang="en-US" altLang="zh-CN" b="1"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0" algn="l" fontAlgn="auto">
              <a:lnSpc>
                <a:spcPct val="100000"/>
              </a:lnSpc>
              <a:spcBef>
                <a:spcPct val="15000"/>
              </a:spcBef>
              <a:buNone/>
              <a:defRPr/>
            </a:pP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D</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D</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dirty="0" err="1">
                <a:latin typeface="Times New Roman" panose="02020603050405020304" pitchFamily="18" charset="0"/>
                <a:ea typeface="华文楷体" panose="02010600040101010101" pitchFamily="2" charset="-122"/>
                <a:cs typeface="Times New Roman" panose="02020603050405020304" pitchFamily="18" charset="0"/>
                <a:sym typeface="+mn-ea"/>
              </a:rPr>
              <a:t>D</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 | </a:t>
            </a:r>
            <a:r>
              <a:rPr lang="en-US" altLang="zh-CN" b="1" dirty="0" err="1">
                <a:latin typeface="Times New Roman" panose="02020603050405020304" pitchFamily="18" charset="0"/>
                <a:ea typeface="华文楷体" panose="02010600040101010101" pitchFamily="2" charset="-122"/>
                <a:cs typeface="Times New Roman" panose="02020603050405020304" pitchFamily="18" charset="0"/>
                <a:sym typeface="+mn-ea"/>
              </a:rPr>
              <a:t>proc</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 id ; </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D</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S </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 id : </a:t>
            </a:r>
            <a:r>
              <a:rPr lang="en-US" altLang="zh-CN" b="1" i="1" dirty="0">
                <a:latin typeface="Times New Roman" panose="02020603050405020304" pitchFamily="18" charset="0"/>
                <a:ea typeface="华文楷体" panose="02010600040101010101" pitchFamily="2" charset="-122"/>
                <a:cs typeface="Times New Roman" panose="02020603050405020304" pitchFamily="18" charset="0"/>
                <a:sym typeface="+mn-ea"/>
              </a:rPr>
              <a:t>T</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sym typeface="+mn-ea"/>
              </a:rPr>
              <a:t> ;</a:t>
            </a:r>
            <a:endPar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3" name="Rectangle 3"/>
          <p:cNvSpPr>
            <a:spLocks noGrp="1" noChangeArrowheads="1"/>
          </p:cNvSpPr>
          <p:nvPr>
            <p:custDataLst>
              <p:tags r:id="rId2"/>
            </p:custDataLst>
          </p:nvPr>
        </p:nvSpPr>
        <p:spPr>
          <a:xfrm>
            <a:off x="8759825" y="127000"/>
            <a:ext cx="3336290" cy="3672840"/>
          </a:xfrm>
          <a:prstGeom prst="rect">
            <a:avLst/>
          </a:prstGeom>
          <a:noFill/>
          <a:ln>
            <a:noFill/>
          </a:ln>
        </p:spPr>
        <p:txBody>
          <a:bodyPr vert="horz" wrap="square" lIns="68580" tIns="34290" rIns="68580" bIns="34290" numCol="1" anchor="t" anchorCtr="0" compatLnSpc="1"/>
          <a:lstStyle>
            <a:lvl1pPr marL="271780" indent="-271780" algn="l" rtl="0" eaLnBrk="0" fontAlgn="base" hangingPunct="0">
              <a:spcBef>
                <a:spcPct val="20000"/>
              </a:spcBef>
              <a:spcAft>
                <a:spcPct val="0"/>
              </a:spcAft>
              <a:buClr>
                <a:schemeClr val="accent1"/>
              </a:buClr>
              <a:buSzPct val="100000"/>
              <a:buFont typeface="Symbol" panose="05050102010706020507" pitchFamily="18" charset="2"/>
              <a:buChar char=""/>
              <a:defRPr sz="2400" kern="1200" baseline="0">
                <a:solidFill>
                  <a:schemeClr val="tx2"/>
                </a:solidFill>
                <a:latin typeface="Times New Roman" panose="02020603050405020304" pitchFamily="18" charset="0"/>
                <a:ea typeface="+mn-ea"/>
                <a:cs typeface="+mn-cs"/>
              </a:defRPr>
            </a:lvl1pPr>
            <a:lvl2pPr marL="574675" indent="-271780" algn="l" rtl="0" eaLnBrk="0" fontAlgn="base" hangingPunct="0">
              <a:spcBef>
                <a:spcPct val="20000"/>
              </a:spcBef>
              <a:spcAft>
                <a:spcPct val="0"/>
              </a:spcAft>
              <a:buClr>
                <a:schemeClr val="accent1"/>
              </a:buClr>
              <a:buSzPct val="100000"/>
              <a:buFont typeface="Symbol" panose="05050102010706020507" pitchFamily="18" charset="2"/>
              <a:buChar char=""/>
              <a:defRPr sz="2200" kern="1200" baseline="0">
                <a:solidFill>
                  <a:schemeClr val="tx2"/>
                </a:solidFill>
                <a:latin typeface="Times New Roman" panose="02020603050405020304" pitchFamily="18" charset="0"/>
                <a:ea typeface="+mn-ea"/>
                <a:cs typeface="+mn-cs"/>
              </a:defRPr>
            </a:lvl2pPr>
            <a:lvl3pPr marL="854075" indent="-227330" algn="l" rtl="0" eaLnBrk="0" fontAlgn="base" hangingPunct="0">
              <a:spcBef>
                <a:spcPct val="20000"/>
              </a:spcBef>
              <a:spcAft>
                <a:spcPct val="0"/>
              </a:spcAft>
              <a:buClr>
                <a:schemeClr val="accent1"/>
              </a:buClr>
              <a:buSzPct val="100000"/>
              <a:buFont typeface="Symbol" panose="05050102010706020507" pitchFamily="18" charset="2"/>
              <a:buChar char=""/>
              <a:defRPr sz="2000" kern="1200" baseline="0">
                <a:solidFill>
                  <a:schemeClr val="tx2"/>
                </a:solidFill>
                <a:latin typeface="Times New Roman" panose="02020603050405020304" pitchFamily="18" charset="0"/>
                <a:ea typeface="+mn-ea"/>
                <a:cs typeface="+mn-cs"/>
              </a:defRPr>
            </a:lvl3pPr>
            <a:lvl4pPr marL="1141730" indent="-227330" algn="l" rtl="0" eaLnBrk="0" fontAlgn="base" hangingPunct="0">
              <a:spcBef>
                <a:spcPct val="20000"/>
              </a:spcBef>
              <a:spcAft>
                <a:spcPct val="0"/>
              </a:spcAft>
              <a:buClr>
                <a:schemeClr val="accent1"/>
              </a:buClr>
              <a:buSzPct val="100000"/>
              <a:buFont typeface="Symbol" panose="05050102010706020507" pitchFamily="18" charset="2"/>
              <a:buChar char=""/>
              <a:defRPr sz="2000" kern="1200" baseline="0">
                <a:solidFill>
                  <a:schemeClr val="tx2"/>
                </a:solidFill>
                <a:latin typeface="Times New Roman" panose="02020603050405020304" pitchFamily="18" charset="0"/>
                <a:ea typeface="+mn-ea"/>
                <a:cs typeface="+mn-cs"/>
              </a:defRPr>
            </a:lvl4pPr>
            <a:lvl5pPr marL="1460500" indent="-227330" algn="l" rtl="0" eaLnBrk="0" fontAlgn="base" hangingPunct="0">
              <a:spcBef>
                <a:spcPct val="20000"/>
              </a:spcBef>
              <a:spcAft>
                <a:spcPct val="0"/>
              </a:spcAft>
              <a:buClr>
                <a:schemeClr val="accent1"/>
              </a:buClr>
              <a:buSzPct val="100000"/>
              <a:buFont typeface="Symbol" panose="05050102010706020507" pitchFamily="18" charset="2"/>
              <a:buChar char=""/>
              <a:defRPr sz="1600" kern="1200" baseline="0">
                <a:solidFill>
                  <a:schemeClr val="tx2"/>
                </a:solidFill>
                <a:latin typeface="Times New Roman" panose="02020603050405020304" pitchFamily="18" charset="0"/>
                <a:ea typeface="+mn-ea"/>
                <a:cs typeface="+mn-cs"/>
              </a:defRPr>
            </a:lvl5pPr>
            <a:lvl6pPr marL="178308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9pPr>
          </a:lstStyle>
          <a:p>
            <a:pPr>
              <a:lnSpc>
                <a:spcPct val="100000"/>
              </a:lnSpc>
              <a:buFont typeface="Wingdings" panose="05000000000000000000" pitchFamily="2" charset="2"/>
              <a:buNone/>
              <a:defRPr/>
            </a:pPr>
            <a:r>
              <a:rPr lang="en-US" altLang="zh-CN" sz="1200" b="1" i="1" dirty="0">
                <a:solidFill>
                  <a:schemeClr val="tx1"/>
                </a:solidFill>
                <a:ea typeface="楷体_GB2312" pitchFamily="49" charset="-122"/>
                <a:cs typeface="Times New Roman" panose="02020603050405020304" pitchFamily="18" charset="0"/>
              </a:rPr>
              <a:t>P</a:t>
            </a:r>
            <a:r>
              <a:rPr lang="en-US" altLang="zh-CN" sz="1200" b="1" dirty="0">
                <a:solidFill>
                  <a:schemeClr val="tx1"/>
                </a:solidFill>
                <a:ea typeface="楷体_GB2312" pitchFamily="49" charset="-122"/>
                <a:cs typeface="Times New Roman" panose="02020603050405020304" pitchFamily="18" charset="0"/>
              </a:rPr>
              <a:t> </a:t>
            </a:r>
            <a:r>
              <a:rPr lang="en-US" altLang="zh-CN" sz="1200" b="1" dirty="0">
                <a:solidFill>
                  <a:schemeClr val="tx1"/>
                </a:solidFill>
                <a:ea typeface="楷体_GB2312" pitchFamily="49" charset="-122"/>
                <a:cs typeface="Times New Roman" panose="02020603050405020304" pitchFamily="18" charset="0"/>
                <a:sym typeface="Symbol" panose="05050102010706020507" pitchFamily="18" charset="2"/>
              </a:rPr>
              <a:t></a:t>
            </a:r>
            <a:r>
              <a:rPr lang="en-US" altLang="zh-CN" sz="1200" b="1" dirty="0">
                <a:solidFill>
                  <a:schemeClr val="tx1"/>
                </a:solidFill>
                <a:ea typeface="楷体_GB2312" pitchFamily="49" charset="-122"/>
                <a:cs typeface="Times New Roman" panose="02020603050405020304" pitchFamily="18" charset="0"/>
              </a:rPr>
              <a:t> </a:t>
            </a:r>
            <a:r>
              <a:rPr lang="en-US" altLang="zh-CN" sz="1200" b="1" i="1" dirty="0">
                <a:solidFill>
                  <a:srgbClr val="FF0000"/>
                </a:solidFill>
                <a:ea typeface="楷体_GB2312" pitchFamily="49" charset="-122"/>
                <a:cs typeface="Times New Roman" panose="02020603050405020304" pitchFamily="18" charset="0"/>
              </a:rPr>
              <a:t>M</a:t>
            </a:r>
            <a:r>
              <a:rPr lang="en-US" altLang="zh-CN" sz="1200" b="1" i="1" dirty="0">
                <a:solidFill>
                  <a:schemeClr val="tx1"/>
                </a:solidFill>
                <a:ea typeface="楷体_GB2312" pitchFamily="49" charset="-122"/>
                <a:cs typeface="Times New Roman" panose="02020603050405020304" pitchFamily="18" charset="0"/>
              </a:rPr>
              <a:t> D</a:t>
            </a:r>
            <a:r>
              <a:rPr lang="zh-CN" altLang="en-US" sz="1200" b="1" dirty="0">
                <a:solidFill>
                  <a:schemeClr val="tx1"/>
                </a:solidFill>
                <a:ea typeface="楷体_GB2312" pitchFamily="49" charset="-122"/>
                <a:cs typeface="Times New Roman" panose="02020603050405020304" pitchFamily="18" charset="0"/>
              </a:rPr>
              <a:t>{ </a:t>
            </a:r>
            <a:r>
              <a:rPr lang="en-US" altLang="zh-CN" sz="1200" b="1" i="1" dirty="0" err="1">
                <a:solidFill>
                  <a:srgbClr val="2D83F4"/>
                </a:solidFill>
                <a:ea typeface="楷体_GB2312" pitchFamily="49" charset="-122"/>
                <a:cs typeface="Times New Roman" panose="02020603050405020304" pitchFamily="18" charset="0"/>
              </a:rPr>
              <a:t>addwidth</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top</a:t>
            </a:r>
            <a:r>
              <a:rPr lang="en-US" altLang="zh-CN" sz="1200" b="1" dirty="0">
                <a:solidFill>
                  <a:srgbClr val="2D83F4"/>
                </a:solidFill>
                <a:ea typeface="楷体_GB2312" pitchFamily="49" charset="-122"/>
                <a:cs typeface="Times New Roman" panose="02020603050405020304" pitchFamily="18" charset="0"/>
              </a:rPr>
              <a:t>(</a:t>
            </a:r>
            <a:r>
              <a:rPr lang="en-US" altLang="zh-CN" sz="1200" b="1" i="1" dirty="0" err="1">
                <a:solidFill>
                  <a:srgbClr val="2D83F4"/>
                </a:solidFill>
                <a:ea typeface="楷体_GB2312" pitchFamily="49" charset="-122"/>
                <a:cs typeface="Times New Roman" panose="02020603050405020304" pitchFamily="18" charset="0"/>
              </a:rPr>
              <a:t>tblptr</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top</a:t>
            </a:r>
            <a:r>
              <a:rPr lang="en-US" altLang="zh-CN" sz="1200" b="1" dirty="0">
                <a:solidFill>
                  <a:srgbClr val="2D83F4"/>
                </a:solidFill>
                <a:ea typeface="楷体_GB2312" pitchFamily="49" charset="-122"/>
                <a:cs typeface="Times New Roman" panose="02020603050405020304" pitchFamily="18" charset="0"/>
              </a:rPr>
              <a:t>(</a:t>
            </a:r>
            <a:r>
              <a:rPr lang="en-US" altLang="zh-CN" sz="1200" b="1" i="1" dirty="0">
                <a:solidFill>
                  <a:srgbClr val="2D83F4"/>
                </a:solidFill>
                <a:ea typeface="楷体_GB2312" pitchFamily="49" charset="-122"/>
                <a:cs typeface="Times New Roman" panose="02020603050405020304" pitchFamily="18" charset="0"/>
              </a:rPr>
              <a:t>offset</a:t>
            </a:r>
            <a:r>
              <a:rPr lang="en-US" altLang="zh-CN" sz="1200" b="1" dirty="0">
                <a:solidFill>
                  <a:srgbClr val="2D83F4"/>
                </a:solidFill>
                <a:ea typeface="楷体_GB2312" pitchFamily="49" charset="-122"/>
                <a:cs typeface="Times New Roman" panose="02020603050405020304" pitchFamily="18" charset="0"/>
              </a:rPr>
              <a:t>) ); </a:t>
            </a:r>
            <a:endParaRPr lang="en-US" altLang="zh-CN" sz="1200" b="1" dirty="0">
              <a:solidFill>
                <a:srgbClr val="2D83F4"/>
              </a:solidFill>
              <a:ea typeface="楷体_GB2312" pitchFamily="49" charset="-122"/>
              <a:cs typeface="Times New Roman" panose="02020603050405020304" pitchFamily="18" charset="0"/>
            </a:endParaRPr>
          </a:p>
          <a:p>
            <a:pPr indent="457200" algn="just" eaLnBrk="1" hangingPunct="1">
              <a:lnSpc>
                <a:spcPct val="100000"/>
              </a:lnSpc>
              <a:spcBef>
                <a:spcPct val="12000"/>
              </a:spcBef>
              <a:buFont typeface="Wingdings" panose="05000000000000000000" pitchFamily="2" charset="2"/>
              <a:buNone/>
              <a:defRPr/>
            </a:pPr>
            <a:r>
              <a:rPr lang="en-US" altLang="zh-CN" sz="1200" b="1" i="1" dirty="0">
                <a:solidFill>
                  <a:srgbClr val="2D83F4"/>
                </a:solidFill>
                <a:ea typeface="楷体_GB2312" pitchFamily="49" charset="-122"/>
                <a:cs typeface="Times New Roman" panose="02020603050405020304" pitchFamily="18" charset="0"/>
              </a:rPr>
              <a:t>pop</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err="1">
                <a:solidFill>
                  <a:srgbClr val="2D83F4"/>
                </a:solidFill>
                <a:ea typeface="楷体_GB2312" pitchFamily="49" charset="-122"/>
                <a:cs typeface="Times New Roman" panose="02020603050405020304" pitchFamily="18" charset="0"/>
              </a:rPr>
              <a:t>tblpt</a:t>
            </a:r>
            <a:r>
              <a:rPr lang="en-US" altLang="zh-CN" sz="1200" b="1" dirty="0" err="1">
                <a:solidFill>
                  <a:srgbClr val="2D83F4"/>
                </a:solidFill>
                <a:ea typeface="楷体_GB2312" pitchFamily="49" charset="-122"/>
                <a:cs typeface="Times New Roman" panose="02020603050405020304" pitchFamily="18" charset="0"/>
              </a:rPr>
              <a:t>r</a:t>
            </a:r>
            <a:r>
              <a:rPr lang="en-US" altLang="zh-CN" sz="1200" b="1" dirty="0">
                <a:solidFill>
                  <a:srgbClr val="2D83F4"/>
                </a:solidFill>
                <a:ea typeface="楷体_GB2312" pitchFamily="49" charset="-122"/>
                <a:cs typeface="Times New Roman" panose="02020603050405020304" pitchFamily="18" charset="0"/>
              </a:rPr>
              <a:t> ); </a:t>
            </a:r>
            <a:endParaRPr lang="en-US" altLang="zh-CN" sz="1200" b="1" dirty="0">
              <a:solidFill>
                <a:srgbClr val="2D83F4"/>
              </a:solidFill>
              <a:ea typeface="楷体_GB2312" pitchFamily="49" charset="-122"/>
              <a:cs typeface="Times New Roman" panose="02020603050405020304" pitchFamily="18" charset="0"/>
            </a:endParaRPr>
          </a:p>
          <a:p>
            <a:pPr indent="457200" algn="just" eaLnBrk="1" hangingPunct="1">
              <a:lnSpc>
                <a:spcPct val="100000"/>
              </a:lnSpc>
              <a:spcBef>
                <a:spcPct val="12000"/>
              </a:spcBef>
              <a:buFont typeface="Wingdings" panose="05000000000000000000" pitchFamily="2" charset="2"/>
              <a:buNone/>
              <a:defRPr/>
            </a:pP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pop</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offset </a:t>
            </a:r>
            <a:r>
              <a:rPr lang="en-US" altLang="zh-CN" sz="1200" b="1" dirty="0">
                <a:solidFill>
                  <a:srgbClr val="2D83F4"/>
                </a:solidFill>
                <a:ea typeface="楷体_GB2312" pitchFamily="49" charset="-122"/>
                <a:cs typeface="Times New Roman" panose="02020603050405020304" pitchFamily="18" charset="0"/>
              </a:rPr>
              <a:t>); </a:t>
            </a:r>
            <a:r>
              <a:rPr lang="en-US" altLang="zh-CN" sz="1200" b="1" dirty="0">
                <a:solidFill>
                  <a:schemeClr val="tx1"/>
                </a:solidFill>
                <a:ea typeface="楷体_GB2312" pitchFamily="49" charset="-122"/>
                <a:cs typeface="Times New Roman" panose="02020603050405020304" pitchFamily="18" charset="0"/>
              </a:rPr>
              <a:t>}</a:t>
            </a:r>
            <a:endParaRPr lang="en-US" altLang="zh-CN" sz="1200" b="1" dirty="0">
              <a:solidFill>
                <a:schemeClr val="tx1"/>
              </a:solidFill>
              <a:ea typeface="楷体_GB2312" pitchFamily="49" charset="-122"/>
              <a:cs typeface="Times New Roman" panose="02020603050405020304" pitchFamily="18" charset="0"/>
            </a:endParaRPr>
          </a:p>
          <a:p>
            <a:pPr algn="just" eaLnBrk="1" hangingPunct="1">
              <a:lnSpc>
                <a:spcPct val="100000"/>
              </a:lnSpc>
              <a:spcBef>
                <a:spcPct val="12000"/>
              </a:spcBef>
              <a:buFont typeface="Wingdings" panose="05000000000000000000" pitchFamily="2" charset="2"/>
              <a:buNone/>
              <a:defRPr/>
            </a:pPr>
            <a:r>
              <a:rPr lang="en-US" altLang="zh-CN" sz="1200" b="1" i="1" dirty="0">
                <a:solidFill>
                  <a:srgbClr val="FF0000"/>
                </a:solidFill>
                <a:ea typeface="楷体_GB2312" pitchFamily="49" charset="-122"/>
                <a:cs typeface="Times New Roman" panose="02020603050405020304" pitchFamily="18" charset="0"/>
              </a:rPr>
              <a:t>M </a:t>
            </a:r>
            <a:r>
              <a:rPr lang="en-US" altLang="zh-CN" sz="1200" b="1" dirty="0">
                <a:solidFill>
                  <a:srgbClr val="FF0000"/>
                </a:solidFill>
                <a:ea typeface="楷体_GB2312" pitchFamily="49" charset="-122"/>
                <a:cs typeface="Times New Roman" panose="02020603050405020304" pitchFamily="18" charset="0"/>
                <a:sym typeface="Symbol" panose="05050102010706020507" pitchFamily="18" charset="2"/>
              </a:rPr>
              <a:t></a:t>
            </a:r>
            <a:r>
              <a:rPr lang="en-US" altLang="zh-CN" sz="1200" b="1" dirty="0">
                <a:solidFill>
                  <a:srgbClr val="FF0000"/>
                </a:solidFill>
                <a:ea typeface="楷体_GB2312" pitchFamily="49" charset="-122"/>
                <a:cs typeface="Times New Roman" panose="02020603050405020304" pitchFamily="18" charset="0"/>
              </a:rPr>
              <a:t> </a:t>
            </a:r>
            <a:r>
              <a:rPr lang="en-US" altLang="zh-CN" sz="1200" b="1" i="1" dirty="0">
                <a:solidFill>
                  <a:srgbClr val="FF0000"/>
                </a:solidFill>
                <a:ea typeface="楷体_GB2312" pitchFamily="49" charset="-122"/>
                <a:cs typeface="Times New Roman" panose="02020603050405020304" pitchFamily="18" charset="0"/>
                <a:sym typeface="Symbol" panose="05050102010706020507" pitchFamily="18" charset="2"/>
              </a:rPr>
              <a:t></a:t>
            </a:r>
            <a:r>
              <a:rPr lang="en-US" altLang="zh-CN" sz="1200" b="1" dirty="0">
                <a:solidFill>
                  <a:schemeClr val="tx1"/>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t </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err="1">
                <a:solidFill>
                  <a:srgbClr val="2D83F4"/>
                </a:solidFill>
                <a:ea typeface="楷体_GB2312" pitchFamily="49" charset="-122"/>
                <a:cs typeface="Times New Roman" panose="02020603050405020304" pitchFamily="18" charset="0"/>
              </a:rPr>
              <a:t>mktable</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nil </a:t>
            </a:r>
            <a:r>
              <a:rPr lang="en-US" altLang="zh-CN" sz="1200" b="1" dirty="0">
                <a:solidFill>
                  <a:srgbClr val="2D83F4"/>
                </a:solidFill>
                <a:ea typeface="楷体_GB2312" pitchFamily="49" charset="-122"/>
                <a:cs typeface="Times New Roman" panose="02020603050405020304" pitchFamily="18" charset="0"/>
              </a:rPr>
              <a:t>);</a:t>
            </a:r>
            <a:endParaRPr lang="en-US" altLang="zh-CN" sz="1200" b="1" dirty="0">
              <a:solidFill>
                <a:srgbClr val="2D83F4"/>
              </a:solidFill>
              <a:ea typeface="楷体_GB2312" pitchFamily="49" charset="-122"/>
              <a:cs typeface="Times New Roman" panose="02020603050405020304" pitchFamily="18" charset="0"/>
            </a:endParaRPr>
          </a:p>
          <a:p>
            <a:pPr indent="0" algn="just" eaLnBrk="1" hangingPunct="1">
              <a:lnSpc>
                <a:spcPct val="100000"/>
              </a:lnSpc>
              <a:spcBef>
                <a:spcPct val="12000"/>
              </a:spcBef>
              <a:buFont typeface="Wingdings" panose="05000000000000000000" pitchFamily="2" charset="2"/>
              <a:buNone/>
              <a:defRPr/>
            </a:pPr>
            <a:r>
              <a:rPr lang="en-US" altLang="zh-CN" sz="1100" b="1" dirty="0">
                <a:solidFill>
                  <a:srgbClr val="2D83F4"/>
                </a:solidFill>
                <a:ea typeface="楷体_GB2312" pitchFamily="49" charset="-122"/>
                <a:cs typeface="Times New Roman" panose="02020603050405020304" pitchFamily="18" charset="0"/>
              </a:rPr>
              <a:t> </a:t>
            </a:r>
            <a:r>
              <a:rPr lang="en-US" altLang="zh-CN" sz="1100" b="1" i="1" dirty="0">
                <a:solidFill>
                  <a:srgbClr val="2D83F4"/>
                </a:solidFill>
                <a:ea typeface="楷体_GB2312" pitchFamily="49" charset="-122"/>
                <a:cs typeface="Times New Roman" panose="02020603050405020304" pitchFamily="18" charset="0"/>
              </a:rPr>
              <a:t>push</a:t>
            </a:r>
            <a:r>
              <a:rPr lang="en-US" altLang="zh-CN" sz="1100" b="1" dirty="0">
                <a:solidFill>
                  <a:srgbClr val="2D83F4"/>
                </a:solidFill>
                <a:ea typeface="楷体_GB2312" pitchFamily="49" charset="-122"/>
                <a:cs typeface="Times New Roman" panose="02020603050405020304" pitchFamily="18" charset="0"/>
              </a:rPr>
              <a:t>( </a:t>
            </a:r>
            <a:r>
              <a:rPr lang="en-US" altLang="zh-CN" sz="1100" b="1" i="1" dirty="0">
                <a:solidFill>
                  <a:srgbClr val="2D83F4"/>
                </a:solidFill>
                <a:ea typeface="楷体_GB2312" pitchFamily="49" charset="-122"/>
                <a:cs typeface="Times New Roman" panose="02020603050405020304" pitchFamily="18" charset="0"/>
              </a:rPr>
              <a:t>t</a:t>
            </a:r>
            <a:r>
              <a:rPr lang="en-US" altLang="zh-CN" sz="1100" b="1" dirty="0">
                <a:solidFill>
                  <a:srgbClr val="2D83F4"/>
                </a:solidFill>
                <a:ea typeface="楷体_GB2312" pitchFamily="49" charset="-122"/>
                <a:cs typeface="Times New Roman" panose="02020603050405020304" pitchFamily="18" charset="0"/>
              </a:rPr>
              <a:t>, </a:t>
            </a:r>
            <a:r>
              <a:rPr lang="en-US" altLang="zh-CN" sz="1100" b="1" i="1" dirty="0" err="1">
                <a:solidFill>
                  <a:srgbClr val="2D83F4"/>
                </a:solidFill>
                <a:ea typeface="楷体_GB2312" pitchFamily="49" charset="-122"/>
                <a:cs typeface="Times New Roman" panose="02020603050405020304" pitchFamily="18" charset="0"/>
              </a:rPr>
              <a:t>tblptr</a:t>
            </a:r>
            <a:r>
              <a:rPr lang="en-US" altLang="zh-CN" sz="1100" b="1" dirty="0">
                <a:solidFill>
                  <a:srgbClr val="2D83F4"/>
                </a:solidFill>
                <a:ea typeface="楷体_GB2312" pitchFamily="49" charset="-122"/>
                <a:cs typeface="Times New Roman" panose="02020603050405020304" pitchFamily="18" charset="0"/>
              </a:rPr>
              <a:t> ); </a:t>
            </a:r>
            <a:endParaRPr lang="en-US" altLang="zh-CN" sz="1100" b="1" dirty="0">
              <a:solidFill>
                <a:srgbClr val="2D83F4"/>
              </a:solidFill>
              <a:ea typeface="楷体_GB2312" pitchFamily="49" charset="-122"/>
              <a:cs typeface="Times New Roman" panose="02020603050405020304" pitchFamily="18" charset="0"/>
            </a:endParaRPr>
          </a:p>
          <a:p>
            <a:pPr indent="0" algn="just" eaLnBrk="1" hangingPunct="1">
              <a:lnSpc>
                <a:spcPct val="100000"/>
              </a:lnSpc>
              <a:spcBef>
                <a:spcPct val="12000"/>
              </a:spcBef>
              <a:buFont typeface="Wingdings" panose="05000000000000000000" pitchFamily="2" charset="2"/>
              <a:buNone/>
              <a:defRPr/>
            </a:pPr>
            <a:r>
              <a:rPr lang="en-US" altLang="zh-CN" sz="1200" b="1" i="1" dirty="0">
                <a:solidFill>
                  <a:srgbClr val="2D83F4"/>
                </a:solidFill>
                <a:ea typeface="楷体_GB2312" pitchFamily="49" charset="-122"/>
                <a:cs typeface="Times New Roman" panose="02020603050405020304" pitchFamily="18" charset="0"/>
              </a:rPr>
              <a:t>push</a:t>
            </a:r>
            <a:r>
              <a:rPr lang="en-US" altLang="zh-CN" sz="1200" b="1" dirty="0">
                <a:solidFill>
                  <a:srgbClr val="2D83F4"/>
                </a:solidFill>
                <a:ea typeface="楷体_GB2312" pitchFamily="49" charset="-122"/>
                <a:cs typeface="Times New Roman" panose="02020603050405020304" pitchFamily="18" charset="0"/>
              </a:rPr>
              <a:t>( 0, </a:t>
            </a:r>
            <a:r>
              <a:rPr lang="en-US" altLang="zh-CN" sz="1200" b="1" i="1" dirty="0">
                <a:solidFill>
                  <a:srgbClr val="2D83F4"/>
                </a:solidFill>
                <a:ea typeface="楷体_GB2312" pitchFamily="49" charset="-122"/>
                <a:cs typeface="Times New Roman" panose="02020603050405020304" pitchFamily="18" charset="0"/>
              </a:rPr>
              <a:t>offset</a:t>
            </a:r>
            <a:r>
              <a:rPr lang="en-US" altLang="zh-CN" sz="1200" b="1" dirty="0">
                <a:solidFill>
                  <a:srgbClr val="2D83F4"/>
                </a:solidFill>
                <a:ea typeface="楷体_GB2312" pitchFamily="49" charset="-122"/>
                <a:cs typeface="Times New Roman" panose="02020603050405020304" pitchFamily="18" charset="0"/>
              </a:rPr>
              <a:t> );</a:t>
            </a:r>
            <a:r>
              <a:rPr lang="en-US" altLang="zh-CN" sz="1200" b="1" dirty="0">
                <a:solidFill>
                  <a:schemeClr val="tx1"/>
                </a:solidFill>
                <a:ea typeface="楷体_GB2312" pitchFamily="49" charset="-122"/>
                <a:cs typeface="Times New Roman" panose="02020603050405020304" pitchFamily="18" charset="0"/>
              </a:rPr>
              <a:t> }</a:t>
            </a:r>
            <a:endParaRPr lang="en-US" altLang="zh-CN" sz="1200" b="1" dirty="0">
              <a:solidFill>
                <a:schemeClr val="tx1"/>
              </a:solidFill>
              <a:ea typeface="楷体_GB2312" pitchFamily="49" charset="-122"/>
              <a:cs typeface="Times New Roman" panose="02020603050405020304" pitchFamily="18" charset="0"/>
            </a:endParaRPr>
          </a:p>
          <a:p>
            <a:pPr algn="just" eaLnBrk="1" hangingPunct="1">
              <a:lnSpc>
                <a:spcPct val="100000"/>
              </a:lnSpc>
              <a:spcBef>
                <a:spcPct val="12000"/>
              </a:spcBef>
              <a:buFont typeface="Wingdings" panose="05000000000000000000" pitchFamily="2" charset="2"/>
              <a:buNone/>
              <a:defRPr/>
            </a:pPr>
            <a:r>
              <a:rPr lang="en-US" altLang="zh-CN" sz="1200" b="1" i="1" dirty="0">
                <a:solidFill>
                  <a:schemeClr val="tx1"/>
                </a:solidFill>
                <a:ea typeface="楷体_GB2312" pitchFamily="49" charset="-122"/>
                <a:cs typeface="Times New Roman" panose="02020603050405020304" pitchFamily="18" charset="0"/>
              </a:rPr>
              <a:t>D</a:t>
            </a:r>
            <a:r>
              <a:rPr lang="en-US" altLang="zh-CN" sz="1200" b="1" dirty="0">
                <a:solidFill>
                  <a:schemeClr val="tx1"/>
                </a:solidFill>
                <a:ea typeface="楷体_GB2312" pitchFamily="49" charset="-122"/>
                <a:cs typeface="Times New Roman" panose="02020603050405020304" pitchFamily="18" charset="0"/>
              </a:rPr>
              <a:t> </a:t>
            </a:r>
            <a:r>
              <a:rPr lang="en-US" altLang="zh-CN" sz="1200" b="1" dirty="0">
                <a:solidFill>
                  <a:schemeClr val="tx1"/>
                </a:solidFill>
                <a:ea typeface="楷体_GB2312" pitchFamily="49" charset="-122"/>
                <a:cs typeface="Times New Roman" panose="02020603050405020304" pitchFamily="18" charset="0"/>
                <a:sym typeface="Symbol" panose="05050102010706020507" pitchFamily="18" charset="2"/>
              </a:rPr>
              <a:t></a:t>
            </a:r>
            <a:r>
              <a:rPr lang="en-US" altLang="zh-CN" sz="1200" b="1" dirty="0">
                <a:solidFill>
                  <a:schemeClr val="tx1"/>
                </a:solidFill>
                <a:ea typeface="楷体_GB2312" pitchFamily="49" charset="-122"/>
                <a:cs typeface="Times New Roman" panose="02020603050405020304" pitchFamily="18" charset="0"/>
              </a:rPr>
              <a:t> </a:t>
            </a:r>
            <a:r>
              <a:rPr lang="en-US" altLang="zh-CN" sz="1200" b="1" i="1" dirty="0">
                <a:solidFill>
                  <a:schemeClr val="tx1"/>
                </a:solidFill>
                <a:ea typeface="楷体_GB2312" pitchFamily="49" charset="-122"/>
                <a:cs typeface="Times New Roman" panose="02020603050405020304" pitchFamily="18" charset="0"/>
              </a:rPr>
              <a:t>D</a:t>
            </a:r>
            <a:r>
              <a:rPr lang="en-US" altLang="zh-CN" sz="1200" b="1" i="1" baseline="-30000" dirty="0">
                <a:solidFill>
                  <a:schemeClr val="tx1"/>
                </a:solidFill>
                <a:ea typeface="楷体_GB2312" pitchFamily="49" charset="-122"/>
                <a:cs typeface="Times New Roman" panose="02020603050405020304" pitchFamily="18" charset="0"/>
              </a:rPr>
              <a:t>1 </a:t>
            </a:r>
            <a:r>
              <a:rPr lang="en-US" altLang="zh-CN" sz="1200" b="1" dirty="0">
                <a:solidFill>
                  <a:schemeClr val="tx1"/>
                </a:solidFill>
                <a:ea typeface="楷体_GB2312" pitchFamily="49" charset="-122"/>
                <a:cs typeface="Times New Roman" panose="02020603050405020304" pitchFamily="18" charset="0"/>
              </a:rPr>
              <a:t> </a:t>
            </a:r>
            <a:r>
              <a:rPr lang="en-US" altLang="zh-CN" sz="1200" b="1" i="1" dirty="0">
                <a:solidFill>
                  <a:schemeClr val="tx1"/>
                </a:solidFill>
                <a:ea typeface="楷体_GB2312" pitchFamily="49" charset="-122"/>
                <a:cs typeface="Times New Roman" panose="02020603050405020304" pitchFamily="18" charset="0"/>
              </a:rPr>
              <a:t>D</a:t>
            </a:r>
            <a:r>
              <a:rPr lang="en-US" altLang="zh-CN" sz="1200" b="1" i="1" baseline="-30000" dirty="0">
                <a:solidFill>
                  <a:schemeClr val="tx1"/>
                </a:solidFill>
                <a:ea typeface="楷体_GB2312" pitchFamily="49" charset="-122"/>
                <a:cs typeface="Times New Roman" panose="02020603050405020304" pitchFamily="18" charset="0"/>
              </a:rPr>
              <a:t>2</a:t>
            </a:r>
            <a:endParaRPr lang="en-US" altLang="zh-CN" sz="1200" b="1" i="1" dirty="0">
              <a:solidFill>
                <a:schemeClr val="tx1"/>
              </a:solidFill>
              <a:ea typeface="楷体_GB2312" pitchFamily="49" charset="-122"/>
              <a:cs typeface="Times New Roman" panose="02020603050405020304" pitchFamily="18" charset="0"/>
            </a:endParaRPr>
          </a:p>
          <a:p>
            <a:pPr algn="just" eaLnBrk="1" hangingPunct="1">
              <a:lnSpc>
                <a:spcPct val="100000"/>
              </a:lnSpc>
              <a:spcBef>
                <a:spcPct val="12000"/>
              </a:spcBef>
              <a:buFont typeface="Wingdings" panose="05000000000000000000" pitchFamily="2" charset="2"/>
              <a:buNone/>
              <a:defRPr/>
            </a:pPr>
            <a:r>
              <a:rPr lang="en-US" altLang="zh-CN" sz="1200" b="1" i="1" dirty="0" err="1">
                <a:solidFill>
                  <a:schemeClr val="tx1"/>
                </a:solidFill>
                <a:ea typeface="楷体_GB2312" pitchFamily="49" charset="-122"/>
                <a:cs typeface="Times New Roman" panose="02020603050405020304" pitchFamily="18" charset="0"/>
              </a:rPr>
              <a:t>D</a:t>
            </a:r>
            <a:r>
              <a:rPr lang="en-US" altLang="zh-CN" sz="1200" b="1" i="1" baseline="-30000" dirty="0" err="1">
                <a:solidFill>
                  <a:schemeClr val="tx1"/>
                </a:solidFill>
                <a:ea typeface="楷体_GB2312" pitchFamily="49" charset="-122"/>
                <a:cs typeface="Times New Roman" panose="02020603050405020304" pitchFamily="18" charset="0"/>
              </a:rPr>
              <a:t>p</a:t>
            </a:r>
            <a:r>
              <a:rPr lang="en-US" altLang="zh-CN" sz="1200" b="1" i="1" dirty="0">
                <a:solidFill>
                  <a:schemeClr val="tx1"/>
                </a:solidFill>
                <a:ea typeface="楷体_GB2312" pitchFamily="49" charset="-122"/>
                <a:cs typeface="Times New Roman" panose="02020603050405020304" pitchFamily="18" charset="0"/>
              </a:rPr>
              <a:t> </a:t>
            </a:r>
            <a:r>
              <a:rPr lang="en-US" altLang="zh-CN" sz="1200" b="1" dirty="0">
                <a:solidFill>
                  <a:schemeClr val="tx1"/>
                </a:solidFill>
                <a:ea typeface="楷体_GB2312" pitchFamily="49" charset="-122"/>
                <a:cs typeface="Times New Roman" panose="02020603050405020304" pitchFamily="18" charset="0"/>
                <a:sym typeface="Symbol" panose="05050102010706020507" pitchFamily="18" charset="2"/>
              </a:rPr>
              <a:t></a:t>
            </a:r>
            <a:r>
              <a:rPr lang="en-US" altLang="zh-CN" sz="1200" b="1" dirty="0">
                <a:solidFill>
                  <a:schemeClr val="tx1"/>
                </a:solidFill>
                <a:ea typeface="楷体_GB2312" pitchFamily="49" charset="-122"/>
                <a:cs typeface="Times New Roman" panose="02020603050405020304" pitchFamily="18" charset="0"/>
              </a:rPr>
              <a:t> </a:t>
            </a:r>
            <a:r>
              <a:rPr lang="en-US" altLang="zh-CN" sz="1200" b="1" dirty="0" err="1">
                <a:solidFill>
                  <a:schemeClr val="tx1"/>
                </a:solidFill>
                <a:ea typeface="楷体_GB2312" pitchFamily="49" charset="-122"/>
                <a:cs typeface="Times New Roman" panose="02020603050405020304" pitchFamily="18" charset="0"/>
              </a:rPr>
              <a:t>proc</a:t>
            </a:r>
            <a:r>
              <a:rPr lang="en-US" altLang="zh-CN" sz="1200" b="1" dirty="0">
                <a:solidFill>
                  <a:schemeClr val="tx1"/>
                </a:solidFill>
                <a:ea typeface="楷体_GB2312" pitchFamily="49" charset="-122"/>
                <a:cs typeface="Times New Roman" panose="02020603050405020304" pitchFamily="18" charset="0"/>
              </a:rPr>
              <a:t> id ; </a:t>
            </a:r>
            <a:r>
              <a:rPr lang="en-US" altLang="zh-CN" sz="1200" b="1" i="1" dirty="0">
                <a:solidFill>
                  <a:srgbClr val="FF0000"/>
                </a:solidFill>
                <a:ea typeface="楷体_GB2312" pitchFamily="49" charset="-122"/>
                <a:cs typeface="Times New Roman" panose="02020603050405020304" pitchFamily="18" charset="0"/>
              </a:rPr>
              <a:t>N</a:t>
            </a:r>
            <a:r>
              <a:rPr lang="en-US" altLang="zh-CN" sz="1200" b="1" i="1" dirty="0">
                <a:solidFill>
                  <a:schemeClr val="tx1"/>
                </a:solidFill>
                <a:ea typeface="楷体_GB2312" pitchFamily="49" charset="-122"/>
                <a:cs typeface="Times New Roman" panose="02020603050405020304" pitchFamily="18" charset="0"/>
              </a:rPr>
              <a:t> D</a:t>
            </a:r>
            <a:r>
              <a:rPr lang="en-US" altLang="zh-CN" sz="1200" b="1" i="1" baseline="-30000" dirty="0">
                <a:solidFill>
                  <a:schemeClr val="tx1"/>
                </a:solidFill>
                <a:ea typeface="楷体_GB2312" pitchFamily="49" charset="-122"/>
                <a:cs typeface="Times New Roman" panose="02020603050405020304" pitchFamily="18" charset="0"/>
              </a:rPr>
              <a:t>1</a:t>
            </a:r>
            <a:r>
              <a:rPr lang="en-US" altLang="zh-CN" sz="1200" b="1" dirty="0">
                <a:solidFill>
                  <a:schemeClr val="tx1"/>
                </a:solidFill>
                <a:ea typeface="楷体_GB2312" pitchFamily="49" charset="-122"/>
                <a:cs typeface="Times New Roman" panose="02020603050405020304" pitchFamily="18" charset="0"/>
              </a:rPr>
              <a:t> </a:t>
            </a:r>
            <a:r>
              <a:rPr lang="en-US" altLang="zh-CN" sz="1200" b="1" i="1" dirty="0">
                <a:solidFill>
                  <a:schemeClr val="tx1"/>
                </a:solidFill>
                <a:ea typeface="楷体_GB2312" pitchFamily="49" charset="-122"/>
                <a:cs typeface="Times New Roman" panose="02020603050405020304" pitchFamily="18" charset="0"/>
              </a:rPr>
              <a:t>S </a:t>
            </a:r>
            <a:endParaRPr lang="en-US" altLang="zh-CN" sz="1200" b="1" i="1" dirty="0">
              <a:solidFill>
                <a:schemeClr val="tx1"/>
              </a:solidFill>
              <a:ea typeface="楷体_GB2312" pitchFamily="49" charset="-122"/>
              <a:cs typeface="Times New Roman" panose="02020603050405020304" pitchFamily="18" charset="0"/>
            </a:endParaRPr>
          </a:p>
          <a:p>
            <a:pPr algn="just" eaLnBrk="1" hangingPunct="1">
              <a:lnSpc>
                <a:spcPct val="100000"/>
              </a:lnSpc>
              <a:spcBef>
                <a:spcPct val="12000"/>
              </a:spcBef>
              <a:buFont typeface="Wingdings" panose="05000000000000000000" pitchFamily="2" charset="2"/>
              <a:buNone/>
              <a:defRPr/>
            </a:pPr>
            <a:r>
              <a:rPr lang="en-US" altLang="zh-CN" sz="1200" b="1" dirty="0">
                <a:solidFill>
                  <a:schemeClr val="tx1"/>
                </a:solidFill>
                <a:ea typeface="楷体_GB2312" pitchFamily="49" charset="-122"/>
                <a:cs typeface="Times New Roman" panose="02020603050405020304" pitchFamily="18" charset="0"/>
              </a:rPr>
              <a:t>{</a:t>
            </a:r>
            <a:r>
              <a:rPr lang="en-US" altLang="zh-CN" sz="1200" b="1" i="1" dirty="0">
                <a:solidFill>
                  <a:schemeClr val="tx1"/>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t </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top</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err="1">
                <a:solidFill>
                  <a:srgbClr val="2D83F4"/>
                </a:solidFill>
                <a:ea typeface="楷体_GB2312" pitchFamily="49" charset="-122"/>
                <a:cs typeface="Times New Roman" panose="02020603050405020304" pitchFamily="18" charset="0"/>
              </a:rPr>
              <a:t>tblptr</a:t>
            </a:r>
            <a:r>
              <a:rPr lang="en-US" altLang="zh-CN" sz="1200" b="1" dirty="0">
                <a:solidFill>
                  <a:srgbClr val="2D83F4"/>
                </a:solidFill>
                <a:ea typeface="楷体_GB2312" pitchFamily="49" charset="-122"/>
                <a:cs typeface="Times New Roman" panose="02020603050405020304" pitchFamily="18" charset="0"/>
              </a:rPr>
              <a:t> );</a:t>
            </a:r>
            <a:endParaRPr lang="en-US" altLang="zh-CN" sz="1200" b="1" dirty="0">
              <a:solidFill>
                <a:srgbClr val="2D83F4"/>
              </a:solidFill>
              <a:ea typeface="楷体_GB2312" pitchFamily="49" charset="-122"/>
              <a:cs typeface="Times New Roman" panose="02020603050405020304" pitchFamily="18" charset="0"/>
            </a:endParaRPr>
          </a:p>
          <a:p>
            <a:pPr algn="just" eaLnBrk="1" hangingPunct="1">
              <a:lnSpc>
                <a:spcPct val="100000"/>
              </a:lnSpc>
              <a:spcBef>
                <a:spcPct val="12000"/>
              </a:spcBef>
              <a:buFont typeface="Wingdings" panose="05000000000000000000" pitchFamily="2" charset="2"/>
              <a:buNone/>
              <a:defRPr/>
            </a:pP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err="1">
                <a:solidFill>
                  <a:srgbClr val="2D83F4"/>
                </a:solidFill>
                <a:ea typeface="楷体_GB2312" pitchFamily="49" charset="-122"/>
                <a:cs typeface="Times New Roman" panose="02020603050405020304" pitchFamily="18" charset="0"/>
              </a:rPr>
              <a:t>addwidth</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t</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top</a:t>
            </a:r>
            <a:r>
              <a:rPr lang="en-US" altLang="zh-CN" sz="1200" b="1" dirty="0">
                <a:solidFill>
                  <a:srgbClr val="2D83F4"/>
                </a:solidFill>
                <a:ea typeface="楷体_GB2312" pitchFamily="49" charset="-122"/>
                <a:cs typeface="Times New Roman" panose="02020603050405020304" pitchFamily="18" charset="0"/>
              </a:rPr>
              <a:t>(</a:t>
            </a:r>
            <a:r>
              <a:rPr lang="en-US" altLang="zh-CN" sz="1200" b="1" i="1" dirty="0">
                <a:solidFill>
                  <a:srgbClr val="2D83F4"/>
                </a:solidFill>
                <a:ea typeface="楷体_GB2312" pitchFamily="49" charset="-122"/>
                <a:cs typeface="Times New Roman" panose="02020603050405020304" pitchFamily="18" charset="0"/>
              </a:rPr>
              <a:t>offset</a:t>
            </a:r>
            <a:r>
              <a:rPr lang="en-US" altLang="zh-CN" sz="1200" b="1" dirty="0">
                <a:solidFill>
                  <a:srgbClr val="2D83F4"/>
                </a:solidFill>
                <a:ea typeface="楷体_GB2312" pitchFamily="49" charset="-122"/>
                <a:cs typeface="Times New Roman" panose="02020603050405020304" pitchFamily="18" charset="0"/>
              </a:rPr>
              <a:t>) );</a:t>
            </a:r>
            <a:endParaRPr lang="en-US" altLang="zh-CN" sz="1200" b="1" dirty="0">
              <a:solidFill>
                <a:srgbClr val="2D83F4"/>
              </a:solidFill>
              <a:ea typeface="楷体_GB2312" pitchFamily="49" charset="-122"/>
              <a:cs typeface="Times New Roman" panose="02020603050405020304" pitchFamily="18" charset="0"/>
            </a:endParaRPr>
          </a:p>
          <a:p>
            <a:pPr algn="just" eaLnBrk="1" hangingPunct="1">
              <a:lnSpc>
                <a:spcPct val="100000"/>
              </a:lnSpc>
              <a:spcBef>
                <a:spcPct val="12000"/>
              </a:spcBef>
              <a:buFont typeface="Wingdings" panose="05000000000000000000" pitchFamily="2" charset="2"/>
              <a:buNone/>
              <a:defRPr/>
            </a:pP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pop</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err="1">
                <a:solidFill>
                  <a:srgbClr val="2D83F4"/>
                </a:solidFill>
                <a:ea typeface="楷体_GB2312" pitchFamily="49" charset="-122"/>
                <a:cs typeface="Times New Roman" panose="02020603050405020304" pitchFamily="18" charset="0"/>
              </a:rPr>
              <a:t>tblptr</a:t>
            </a:r>
            <a:r>
              <a:rPr lang="en-US" altLang="zh-CN" sz="1200" b="1" dirty="0">
                <a:solidFill>
                  <a:srgbClr val="2D83F4"/>
                </a:solidFill>
                <a:ea typeface="楷体_GB2312" pitchFamily="49" charset="-122"/>
                <a:cs typeface="Times New Roman" panose="02020603050405020304" pitchFamily="18" charset="0"/>
              </a:rPr>
              <a:t> );</a:t>
            </a:r>
            <a:endParaRPr lang="en-US" altLang="zh-CN" sz="1200" b="1" dirty="0">
              <a:solidFill>
                <a:srgbClr val="2D83F4"/>
              </a:solidFill>
              <a:ea typeface="楷体_GB2312" pitchFamily="49" charset="-122"/>
              <a:cs typeface="Times New Roman" panose="02020603050405020304" pitchFamily="18" charset="0"/>
            </a:endParaRPr>
          </a:p>
          <a:p>
            <a:pPr algn="just" eaLnBrk="1" hangingPunct="1">
              <a:lnSpc>
                <a:spcPct val="100000"/>
              </a:lnSpc>
              <a:spcBef>
                <a:spcPct val="12000"/>
              </a:spcBef>
              <a:buFont typeface="Wingdings" panose="05000000000000000000" pitchFamily="2" charset="2"/>
              <a:buNone/>
              <a:defRPr/>
            </a:pP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pop</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offset</a:t>
            </a:r>
            <a:r>
              <a:rPr lang="en-US" altLang="zh-CN" sz="1200" b="1" dirty="0">
                <a:solidFill>
                  <a:srgbClr val="2D83F4"/>
                </a:solidFill>
                <a:ea typeface="楷体_GB2312" pitchFamily="49" charset="-122"/>
                <a:cs typeface="Times New Roman" panose="02020603050405020304" pitchFamily="18" charset="0"/>
              </a:rPr>
              <a:t> );</a:t>
            </a:r>
            <a:endParaRPr lang="en-US" altLang="zh-CN" sz="1200" b="1" dirty="0">
              <a:solidFill>
                <a:srgbClr val="2D83F4"/>
              </a:solidFill>
              <a:ea typeface="楷体_GB2312" pitchFamily="49" charset="-122"/>
              <a:cs typeface="Times New Roman" panose="02020603050405020304" pitchFamily="18" charset="0"/>
            </a:endParaRPr>
          </a:p>
          <a:p>
            <a:pPr algn="just" eaLnBrk="1" hangingPunct="1">
              <a:lnSpc>
                <a:spcPct val="100000"/>
              </a:lnSpc>
              <a:spcBef>
                <a:spcPct val="12000"/>
              </a:spcBef>
              <a:buFont typeface="Wingdings" panose="05000000000000000000" pitchFamily="2" charset="2"/>
              <a:buNone/>
              <a:defRPr/>
            </a:pPr>
            <a:r>
              <a:rPr lang="en-US" altLang="zh-CN" sz="1200" b="1" i="1" dirty="0" err="1">
                <a:solidFill>
                  <a:srgbClr val="2D83F4"/>
                </a:solidFill>
                <a:ea typeface="楷体_GB2312" pitchFamily="49" charset="-122"/>
                <a:cs typeface="Times New Roman" panose="02020603050405020304" pitchFamily="18" charset="0"/>
              </a:rPr>
              <a:t>enterproc</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top</a:t>
            </a:r>
            <a:r>
              <a:rPr lang="en-US" altLang="zh-CN" sz="1200" b="1" dirty="0">
                <a:solidFill>
                  <a:srgbClr val="2D83F4"/>
                </a:solidFill>
                <a:ea typeface="楷体_GB2312" pitchFamily="49" charset="-122"/>
                <a:cs typeface="Times New Roman" panose="02020603050405020304" pitchFamily="18" charset="0"/>
              </a:rPr>
              <a:t>(</a:t>
            </a:r>
            <a:r>
              <a:rPr lang="en-US" altLang="zh-CN" sz="1200" b="1" i="1" dirty="0" err="1">
                <a:solidFill>
                  <a:srgbClr val="2D83F4"/>
                </a:solidFill>
                <a:ea typeface="楷体_GB2312" pitchFamily="49" charset="-122"/>
                <a:cs typeface="Times New Roman" panose="02020603050405020304" pitchFamily="18" charset="0"/>
              </a:rPr>
              <a:t>tblptr</a:t>
            </a:r>
            <a:r>
              <a:rPr lang="en-US" altLang="zh-CN" sz="1200" b="1" dirty="0">
                <a:solidFill>
                  <a:srgbClr val="2D83F4"/>
                </a:solidFill>
                <a:ea typeface="楷体_GB2312" pitchFamily="49" charset="-122"/>
                <a:cs typeface="Times New Roman" panose="02020603050405020304" pitchFamily="18" charset="0"/>
              </a:rPr>
              <a:t>), </a:t>
            </a:r>
            <a:r>
              <a:rPr lang="en-US" altLang="zh-CN" sz="1200" b="1" dirty="0" err="1">
                <a:solidFill>
                  <a:srgbClr val="2D83F4"/>
                </a:solidFill>
                <a:ea typeface="楷体_GB2312" pitchFamily="49" charset="-122"/>
                <a:cs typeface="Times New Roman" panose="02020603050405020304" pitchFamily="18" charset="0"/>
              </a:rPr>
              <a:t>id.</a:t>
            </a:r>
            <a:r>
              <a:rPr lang="en-US" altLang="zh-CN" sz="1200" b="1" i="1" dirty="0" err="1">
                <a:solidFill>
                  <a:srgbClr val="2D83F4"/>
                </a:solidFill>
                <a:ea typeface="楷体_GB2312" pitchFamily="49" charset="-122"/>
                <a:cs typeface="Times New Roman" panose="02020603050405020304" pitchFamily="18" charset="0"/>
              </a:rPr>
              <a:t>lexeme</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t</a:t>
            </a:r>
            <a:r>
              <a:rPr lang="en-US" altLang="zh-CN" sz="1200" b="1" dirty="0">
                <a:solidFill>
                  <a:srgbClr val="2D83F4"/>
                </a:solidFill>
                <a:ea typeface="楷体_GB2312" pitchFamily="49" charset="-122"/>
                <a:cs typeface="Times New Roman" panose="02020603050405020304" pitchFamily="18" charset="0"/>
              </a:rPr>
              <a:t> ); </a:t>
            </a:r>
            <a:r>
              <a:rPr lang="en-US" altLang="zh-CN" sz="1200" b="1" dirty="0">
                <a:solidFill>
                  <a:schemeClr val="tx1"/>
                </a:solidFill>
                <a:ea typeface="楷体_GB2312" pitchFamily="49" charset="-122"/>
                <a:cs typeface="Times New Roman" panose="02020603050405020304" pitchFamily="18" charset="0"/>
              </a:rPr>
              <a:t>}</a:t>
            </a:r>
            <a:endParaRPr lang="en-US" altLang="zh-CN" sz="1200" b="1" dirty="0">
              <a:solidFill>
                <a:schemeClr val="tx1"/>
              </a:solidFill>
              <a:ea typeface="楷体_GB2312" pitchFamily="49" charset="-122"/>
              <a:cs typeface="Times New Roman" panose="02020603050405020304" pitchFamily="18" charset="0"/>
            </a:endParaRPr>
          </a:p>
          <a:p>
            <a:pPr algn="just" eaLnBrk="1" hangingPunct="1">
              <a:lnSpc>
                <a:spcPct val="100000"/>
              </a:lnSpc>
              <a:spcBef>
                <a:spcPct val="12000"/>
              </a:spcBef>
              <a:buFont typeface="Wingdings" panose="05000000000000000000" pitchFamily="2" charset="2"/>
              <a:buNone/>
              <a:defRPr/>
            </a:pPr>
            <a:r>
              <a:rPr lang="en-US" altLang="zh-CN" sz="1200" b="1" i="1" dirty="0" err="1">
                <a:solidFill>
                  <a:schemeClr val="tx1"/>
                </a:solidFill>
                <a:ea typeface="楷体_GB2312" pitchFamily="49" charset="-122"/>
                <a:cs typeface="Times New Roman" panose="02020603050405020304" pitchFamily="18" charset="0"/>
              </a:rPr>
              <a:t>D</a:t>
            </a:r>
            <a:r>
              <a:rPr lang="en-US" altLang="zh-CN" sz="1200" b="1" i="1" baseline="-30000" dirty="0" err="1">
                <a:solidFill>
                  <a:schemeClr val="tx1"/>
                </a:solidFill>
                <a:ea typeface="楷体_GB2312" pitchFamily="49" charset="-122"/>
                <a:cs typeface="Times New Roman" panose="02020603050405020304" pitchFamily="18" charset="0"/>
              </a:rPr>
              <a:t>v</a:t>
            </a:r>
            <a:r>
              <a:rPr lang="en-US" altLang="zh-CN" sz="1200" b="1" dirty="0">
                <a:solidFill>
                  <a:schemeClr val="tx1"/>
                </a:solidFill>
                <a:ea typeface="楷体_GB2312" pitchFamily="49" charset="-122"/>
                <a:cs typeface="Times New Roman" panose="02020603050405020304" pitchFamily="18" charset="0"/>
                <a:sym typeface="Symbol" panose="05050102010706020507" pitchFamily="18" charset="2"/>
              </a:rPr>
              <a:t> </a:t>
            </a:r>
            <a:r>
              <a:rPr lang="en-US" altLang="zh-CN" sz="1200" b="1" dirty="0">
                <a:solidFill>
                  <a:schemeClr val="tx1"/>
                </a:solidFill>
                <a:ea typeface="楷体_GB2312" pitchFamily="49" charset="-122"/>
                <a:cs typeface="Times New Roman" panose="02020603050405020304" pitchFamily="18" charset="0"/>
              </a:rPr>
              <a:t>id: </a:t>
            </a:r>
            <a:r>
              <a:rPr lang="en-US" altLang="zh-CN" sz="1200" b="1" i="1" dirty="0">
                <a:solidFill>
                  <a:schemeClr val="tx1"/>
                </a:solidFill>
                <a:ea typeface="楷体_GB2312" pitchFamily="49" charset="-122"/>
                <a:cs typeface="Times New Roman" panose="02020603050405020304" pitchFamily="18" charset="0"/>
              </a:rPr>
              <a:t>T</a:t>
            </a:r>
            <a:r>
              <a:rPr lang="en-US" altLang="zh-CN" sz="1200" b="1" dirty="0">
                <a:solidFill>
                  <a:schemeClr val="tx1"/>
                </a:solidFill>
                <a:ea typeface="楷体_GB2312" pitchFamily="49" charset="-122"/>
                <a:cs typeface="Times New Roman" panose="02020603050405020304" pitchFamily="18" charset="0"/>
              </a:rPr>
              <a:t> ; </a:t>
            </a:r>
            <a:endParaRPr lang="en-US" altLang="zh-CN" sz="1200" b="1" dirty="0">
              <a:solidFill>
                <a:schemeClr val="tx1"/>
              </a:solidFill>
              <a:ea typeface="楷体_GB2312" pitchFamily="49" charset="-122"/>
              <a:cs typeface="Times New Roman" panose="02020603050405020304" pitchFamily="18" charset="0"/>
            </a:endParaRPr>
          </a:p>
          <a:p>
            <a:pPr algn="just" eaLnBrk="1" hangingPunct="1">
              <a:lnSpc>
                <a:spcPct val="100000"/>
              </a:lnSpc>
              <a:spcBef>
                <a:spcPct val="12000"/>
              </a:spcBef>
              <a:buFont typeface="Wingdings" panose="05000000000000000000" pitchFamily="2" charset="2"/>
              <a:buNone/>
              <a:defRPr/>
            </a:pPr>
            <a:r>
              <a:rPr lang="en-US" altLang="zh-CN" sz="1200" b="1" dirty="0">
                <a:solidFill>
                  <a:schemeClr val="tx1"/>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enter</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top</a:t>
            </a:r>
            <a:r>
              <a:rPr lang="en-US" altLang="zh-CN" sz="1200" b="1" dirty="0">
                <a:solidFill>
                  <a:srgbClr val="2D83F4"/>
                </a:solidFill>
                <a:ea typeface="楷体_GB2312" pitchFamily="49" charset="-122"/>
                <a:cs typeface="Times New Roman" panose="02020603050405020304" pitchFamily="18" charset="0"/>
              </a:rPr>
              <a:t>(</a:t>
            </a:r>
            <a:r>
              <a:rPr lang="en-US" altLang="zh-CN" sz="1200" b="1" i="1" dirty="0" err="1">
                <a:solidFill>
                  <a:srgbClr val="2D83F4"/>
                </a:solidFill>
                <a:ea typeface="楷体_GB2312" pitchFamily="49" charset="-122"/>
                <a:cs typeface="Times New Roman" panose="02020603050405020304" pitchFamily="18" charset="0"/>
              </a:rPr>
              <a:t>tblptr</a:t>
            </a:r>
            <a:r>
              <a:rPr lang="en-US" altLang="zh-CN" sz="1200" b="1" dirty="0">
                <a:solidFill>
                  <a:srgbClr val="2D83F4"/>
                </a:solidFill>
                <a:ea typeface="楷体_GB2312" pitchFamily="49" charset="-122"/>
                <a:cs typeface="Times New Roman" panose="02020603050405020304" pitchFamily="18" charset="0"/>
              </a:rPr>
              <a:t>), </a:t>
            </a:r>
            <a:r>
              <a:rPr lang="en-US" altLang="zh-CN" sz="1200" b="1" dirty="0" err="1">
                <a:solidFill>
                  <a:srgbClr val="2D83F4"/>
                </a:solidFill>
                <a:ea typeface="楷体_GB2312" pitchFamily="49" charset="-122"/>
                <a:cs typeface="Times New Roman" panose="02020603050405020304" pitchFamily="18" charset="0"/>
              </a:rPr>
              <a:t>id.</a:t>
            </a:r>
            <a:r>
              <a:rPr lang="en-US" altLang="zh-CN" sz="1200" b="1" i="1" dirty="0" err="1">
                <a:solidFill>
                  <a:srgbClr val="2D83F4"/>
                </a:solidFill>
                <a:ea typeface="楷体_GB2312" pitchFamily="49" charset="-122"/>
                <a:cs typeface="Times New Roman" panose="02020603050405020304" pitchFamily="18" charset="0"/>
              </a:rPr>
              <a:t>lexeme</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err="1">
                <a:solidFill>
                  <a:srgbClr val="2D83F4"/>
                </a:solidFill>
                <a:ea typeface="楷体_GB2312" pitchFamily="49" charset="-122"/>
                <a:cs typeface="Times New Roman" panose="02020603050405020304" pitchFamily="18" charset="0"/>
              </a:rPr>
              <a:t>T.type</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top</a:t>
            </a:r>
            <a:r>
              <a:rPr lang="en-US" altLang="zh-CN" sz="1200" b="1" dirty="0">
                <a:solidFill>
                  <a:srgbClr val="2D83F4"/>
                </a:solidFill>
                <a:ea typeface="楷体_GB2312" pitchFamily="49" charset="-122"/>
                <a:cs typeface="Times New Roman" panose="02020603050405020304" pitchFamily="18" charset="0"/>
              </a:rPr>
              <a:t>(</a:t>
            </a:r>
            <a:r>
              <a:rPr lang="en-US" altLang="zh-CN" sz="1200" b="1" i="1" dirty="0">
                <a:solidFill>
                  <a:srgbClr val="2D83F4"/>
                </a:solidFill>
                <a:ea typeface="楷体_GB2312" pitchFamily="49" charset="-122"/>
                <a:cs typeface="Times New Roman" panose="02020603050405020304" pitchFamily="18" charset="0"/>
              </a:rPr>
              <a:t>offset</a:t>
            </a:r>
            <a:r>
              <a:rPr lang="en-US" altLang="zh-CN" sz="1200" b="1" dirty="0">
                <a:solidFill>
                  <a:srgbClr val="2D83F4"/>
                </a:solidFill>
                <a:ea typeface="楷体_GB2312" pitchFamily="49" charset="-122"/>
                <a:cs typeface="Times New Roman" panose="02020603050405020304" pitchFamily="18" charset="0"/>
              </a:rPr>
              <a:t>) );</a:t>
            </a:r>
            <a:endParaRPr lang="en-US" altLang="zh-CN" sz="1200" b="1" dirty="0">
              <a:solidFill>
                <a:srgbClr val="2D83F4"/>
              </a:solidFill>
              <a:ea typeface="楷体_GB2312" pitchFamily="49" charset="-122"/>
              <a:cs typeface="Times New Roman" panose="02020603050405020304" pitchFamily="18" charset="0"/>
            </a:endParaRPr>
          </a:p>
          <a:p>
            <a:pPr algn="just" eaLnBrk="1" hangingPunct="1">
              <a:lnSpc>
                <a:spcPct val="100000"/>
              </a:lnSpc>
              <a:spcBef>
                <a:spcPct val="12000"/>
              </a:spcBef>
              <a:buFont typeface="Wingdings" panose="05000000000000000000" pitchFamily="2" charset="2"/>
              <a:buNone/>
              <a:defRPr/>
            </a:pP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top</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offset</a:t>
            </a:r>
            <a:r>
              <a:rPr lang="en-US" altLang="zh-CN" sz="1200" b="1" dirty="0">
                <a:solidFill>
                  <a:srgbClr val="2D83F4"/>
                </a:solidFill>
                <a:ea typeface="楷体_GB2312" pitchFamily="49" charset="-122"/>
                <a:cs typeface="Times New Roman" panose="02020603050405020304" pitchFamily="18" charset="0"/>
              </a:rPr>
              <a:t> )</a:t>
            </a:r>
            <a:r>
              <a:rPr lang="zh-CN" altLang="en-US" sz="1200" b="1" dirty="0">
                <a:solidFill>
                  <a:srgbClr val="2D83F4"/>
                </a:solidFill>
                <a:ea typeface="楷体_GB2312" pitchFamily="49" charset="-122"/>
                <a:cs typeface="Times New Roman" panose="02020603050405020304" pitchFamily="18" charset="0"/>
              </a:rPr>
              <a:t> </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top</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offset</a:t>
            </a:r>
            <a:r>
              <a:rPr lang="zh-CN" altLang="en-US" sz="1200" b="1" dirty="0">
                <a:solidFill>
                  <a:srgbClr val="2D83F4"/>
                </a:solidFill>
                <a:ea typeface="楷体_GB2312" pitchFamily="49" charset="-122"/>
                <a:cs typeface="Times New Roman" panose="02020603050405020304" pitchFamily="18" charset="0"/>
              </a:rPr>
              <a:t>）</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err="1">
                <a:solidFill>
                  <a:srgbClr val="2D83F4"/>
                </a:solidFill>
                <a:ea typeface="楷体_GB2312" pitchFamily="49" charset="-122"/>
                <a:cs typeface="Times New Roman" panose="02020603050405020304" pitchFamily="18" charset="0"/>
              </a:rPr>
              <a:t>T.width</a:t>
            </a:r>
            <a:r>
              <a:rPr lang="en-US" altLang="zh-CN" sz="1200" b="1" dirty="0">
                <a:solidFill>
                  <a:srgbClr val="2D83F4"/>
                </a:solidFill>
                <a:ea typeface="楷体_GB2312" pitchFamily="49" charset="-122"/>
                <a:cs typeface="Times New Roman" panose="02020603050405020304" pitchFamily="18" charset="0"/>
              </a:rPr>
              <a:t>; </a:t>
            </a:r>
            <a:r>
              <a:rPr lang="en-US" altLang="zh-CN" sz="1200" b="1" dirty="0">
                <a:solidFill>
                  <a:schemeClr val="tx1"/>
                </a:solidFill>
                <a:ea typeface="楷体_GB2312" pitchFamily="49" charset="-122"/>
                <a:cs typeface="Times New Roman" panose="02020603050405020304" pitchFamily="18" charset="0"/>
              </a:rPr>
              <a:t>}</a:t>
            </a:r>
            <a:endParaRPr lang="en-US" altLang="zh-CN" sz="1200" b="1" dirty="0">
              <a:solidFill>
                <a:schemeClr val="tx1"/>
              </a:solidFill>
              <a:ea typeface="楷体_GB2312" pitchFamily="49" charset="-122"/>
              <a:cs typeface="Times New Roman" panose="02020603050405020304" pitchFamily="18" charset="0"/>
            </a:endParaRPr>
          </a:p>
          <a:p>
            <a:pPr algn="just" eaLnBrk="1" hangingPunct="1">
              <a:lnSpc>
                <a:spcPct val="100000"/>
              </a:lnSpc>
              <a:spcBef>
                <a:spcPct val="12000"/>
              </a:spcBef>
              <a:buFont typeface="Wingdings" panose="05000000000000000000" pitchFamily="2" charset="2"/>
              <a:buNone/>
              <a:defRPr/>
            </a:pPr>
            <a:r>
              <a:rPr lang="en-US" altLang="zh-CN" sz="1200" b="1" i="1" dirty="0">
                <a:solidFill>
                  <a:srgbClr val="FF0000"/>
                </a:solidFill>
                <a:ea typeface="楷体_GB2312" pitchFamily="49" charset="-122"/>
                <a:cs typeface="Times New Roman" panose="02020603050405020304" pitchFamily="18" charset="0"/>
              </a:rPr>
              <a:t>N </a:t>
            </a:r>
            <a:r>
              <a:rPr lang="en-US" altLang="zh-CN" sz="1200" b="1" dirty="0">
                <a:solidFill>
                  <a:srgbClr val="FF0000"/>
                </a:solidFill>
                <a:ea typeface="楷体_GB2312" pitchFamily="49" charset="-122"/>
                <a:cs typeface="Times New Roman" panose="02020603050405020304" pitchFamily="18" charset="0"/>
                <a:sym typeface="Symbol" panose="05050102010706020507" pitchFamily="18" charset="2"/>
              </a:rPr>
              <a:t></a:t>
            </a:r>
            <a:r>
              <a:rPr lang="en-US" altLang="zh-CN" sz="1200" b="1" dirty="0">
                <a:solidFill>
                  <a:srgbClr val="FF0000"/>
                </a:solidFill>
                <a:ea typeface="楷体_GB2312" pitchFamily="49" charset="-122"/>
                <a:cs typeface="Times New Roman" panose="02020603050405020304" pitchFamily="18" charset="0"/>
              </a:rPr>
              <a:t> </a:t>
            </a:r>
            <a:r>
              <a:rPr lang="en-US" altLang="zh-CN" sz="1200" b="1" dirty="0">
                <a:solidFill>
                  <a:srgbClr val="FF0000"/>
                </a:solidFill>
                <a:ea typeface="楷体_GB2312" pitchFamily="49" charset="-122"/>
                <a:cs typeface="Times New Roman" panose="02020603050405020304" pitchFamily="18" charset="0"/>
                <a:sym typeface="Symbol" panose="05050102010706020507" pitchFamily="18" charset="2"/>
              </a:rPr>
              <a:t></a:t>
            </a:r>
            <a:r>
              <a:rPr lang="en-US" altLang="zh-CN" sz="1200" b="1" dirty="0">
                <a:solidFill>
                  <a:schemeClr val="tx1"/>
                </a:solidFill>
                <a:ea typeface="楷体_GB2312" pitchFamily="49" charset="-122"/>
                <a:cs typeface="Times New Roman" panose="02020603050405020304" pitchFamily="18" charset="0"/>
              </a:rPr>
              <a:t>{</a:t>
            </a:r>
            <a:r>
              <a:rPr lang="en-US" altLang="zh-CN" sz="1200" b="1" i="1" dirty="0">
                <a:solidFill>
                  <a:srgbClr val="2D83F4"/>
                </a:solidFill>
                <a:ea typeface="楷体_GB2312" pitchFamily="49" charset="-122"/>
                <a:cs typeface="Times New Roman" panose="02020603050405020304" pitchFamily="18" charset="0"/>
              </a:rPr>
              <a:t> t </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err="1">
                <a:solidFill>
                  <a:srgbClr val="2D83F4"/>
                </a:solidFill>
                <a:ea typeface="楷体_GB2312" pitchFamily="49" charset="-122"/>
                <a:cs typeface="Times New Roman" panose="02020603050405020304" pitchFamily="18" charset="0"/>
              </a:rPr>
              <a:t>mktable</a:t>
            </a:r>
            <a:r>
              <a:rPr lang="en-US" altLang="zh-CN" sz="1200" b="1" dirty="0">
                <a:solidFill>
                  <a:srgbClr val="2D83F4"/>
                </a:solidFill>
                <a:ea typeface="楷体_GB2312" pitchFamily="49" charset="-122"/>
                <a:cs typeface="Times New Roman" panose="02020603050405020304" pitchFamily="18" charset="0"/>
              </a:rPr>
              <a:t>( </a:t>
            </a:r>
            <a:r>
              <a:rPr lang="en-US" altLang="zh-CN" sz="1200" b="1" i="1" dirty="0">
                <a:solidFill>
                  <a:srgbClr val="2D83F4"/>
                </a:solidFill>
                <a:ea typeface="楷体_GB2312" pitchFamily="49" charset="-122"/>
                <a:cs typeface="Times New Roman" panose="02020603050405020304" pitchFamily="18" charset="0"/>
              </a:rPr>
              <a:t>top</a:t>
            </a:r>
            <a:r>
              <a:rPr lang="en-US" altLang="zh-CN" sz="1200" b="1" dirty="0">
                <a:solidFill>
                  <a:srgbClr val="2D83F4"/>
                </a:solidFill>
                <a:ea typeface="楷体_GB2312" pitchFamily="49" charset="-122"/>
                <a:cs typeface="Times New Roman" panose="02020603050405020304" pitchFamily="18" charset="0"/>
              </a:rPr>
              <a:t>(</a:t>
            </a:r>
            <a:r>
              <a:rPr lang="en-US" altLang="zh-CN" sz="1200" b="1" i="1" dirty="0" err="1">
                <a:solidFill>
                  <a:srgbClr val="2D83F4"/>
                </a:solidFill>
                <a:ea typeface="楷体_GB2312" pitchFamily="49" charset="-122"/>
                <a:cs typeface="Times New Roman" panose="02020603050405020304" pitchFamily="18" charset="0"/>
              </a:rPr>
              <a:t>tblptr</a:t>
            </a:r>
            <a:r>
              <a:rPr lang="en-US" altLang="zh-CN" sz="1200" b="1" dirty="0">
                <a:solidFill>
                  <a:srgbClr val="2D83F4"/>
                </a:solidFill>
                <a:ea typeface="楷体_GB2312" pitchFamily="49" charset="-122"/>
                <a:cs typeface="Times New Roman" panose="02020603050405020304" pitchFamily="18" charset="0"/>
              </a:rPr>
              <a:t>) );</a:t>
            </a:r>
            <a:endParaRPr lang="en-US" altLang="zh-CN" sz="1200" b="1" dirty="0">
              <a:solidFill>
                <a:srgbClr val="2D83F4"/>
              </a:solidFill>
              <a:ea typeface="楷体_GB2312" pitchFamily="49" charset="-122"/>
              <a:cs typeface="Times New Roman" panose="02020603050405020304" pitchFamily="18" charset="0"/>
            </a:endParaRPr>
          </a:p>
          <a:p>
            <a:pPr lvl="1" algn="just" eaLnBrk="1" hangingPunct="1">
              <a:lnSpc>
                <a:spcPct val="100000"/>
              </a:lnSpc>
              <a:spcBef>
                <a:spcPct val="12000"/>
              </a:spcBef>
              <a:buFont typeface="Wingdings" panose="05000000000000000000" pitchFamily="2" charset="2"/>
              <a:buNone/>
              <a:defRPr/>
            </a:pPr>
            <a:r>
              <a:rPr lang="en-US" altLang="zh-CN" sz="1100" b="1" dirty="0">
                <a:solidFill>
                  <a:srgbClr val="2D83F4"/>
                </a:solidFill>
                <a:ea typeface="楷体_GB2312" pitchFamily="49" charset="-122"/>
                <a:cs typeface="Times New Roman" panose="02020603050405020304" pitchFamily="18" charset="0"/>
              </a:rPr>
              <a:t>     </a:t>
            </a:r>
            <a:r>
              <a:rPr lang="en-US" altLang="zh-CN" sz="1100" b="1" i="1" dirty="0">
                <a:solidFill>
                  <a:srgbClr val="2D83F4"/>
                </a:solidFill>
                <a:ea typeface="楷体_GB2312" pitchFamily="49" charset="-122"/>
                <a:cs typeface="Times New Roman" panose="02020603050405020304" pitchFamily="18" charset="0"/>
              </a:rPr>
              <a:t>push</a:t>
            </a:r>
            <a:r>
              <a:rPr lang="en-US" altLang="zh-CN" sz="1100" b="1" dirty="0">
                <a:solidFill>
                  <a:srgbClr val="2D83F4"/>
                </a:solidFill>
                <a:ea typeface="楷体_GB2312" pitchFamily="49" charset="-122"/>
                <a:cs typeface="Times New Roman" panose="02020603050405020304" pitchFamily="18" charset="0"/>
              </a:rPr>
              <a:t>( </a:t>
            </a:r>
            <a:r>
              <a:rPr lang="en-US" altLang="zh-CN" sz="1100" b="1" i="1" dirty="0">
                <a:solidFill>
                  <a:srgbClr val="2D83F4"/>
                </a:solidFill>
                <a:ea typeface="楷体_GB2312" pitchFamily="49" charset="-122"/>
                <a:cs typeface="Times New Roman" panose="02020603050405020304" pitchFamily="18" charset="0"/>
              </a:rPr>
              <a:t>t</a:t>
            </a:r>
            <a:r>
              <a:rPr lang="en-US" altLang="zh-CN" sz="1100" b="1" dirty="0">
                <a:solidFill>
                  <a:srgbClr val="2D83F4"/>
                </a:solidFill>
                <a:ea typeface="楷体_GB2312" pitchFamily="49" charset="-122"/>
                <a:cs typeface="Times New Roman" panose="02020603050405020304" pitchFamily="18" charset="0"/>
              </a:rPr>
              <a:t>, </a:t>
            </a:r>
            <a:r>
              <a:rPr lang="en-US" altLang="zh-CN" sz="1100" b="1" i="1" dirty="0" err="1">
                <a:solidFill>
                  <a:srgbClr val="2D83F4"/>
                </a:solidFill>
                <a:ea typeface="楷体_GB2312" pitchFamily="49" charset="-122"/>
                <a:cs typeface="Times New Roman" panose="02020603050405020304" pitchFamily="18" charset="0"/>
              </a:rPr>
              <a:t>tblptr</a:t>
            </a:r>
            <a:r>
              <a:rPr lang="en-US" altLang="zh-CN" sz="1100" b="1" dirty="0">
                <a:solidFill>
                  <a:srgbClr val="2D83F4"/>
                </a:solidFill>
                <a:ea typeface="楷体_GB2312" pitchFamily="49" charset="-122"/>
                <a:cs typeface="Times New Roman" panose="02020603050405020304" pitchFamily="18" charset="0"/>
              </a:rPr>
              <a:t> ); </a:t>
            </a:r>
            <a:r>
              <a:rPr lang="en-US" altLang="zh-CN" sz="1100" b="1" i="1" dirty="0">
                <a:solidFill>
                  <a:srgbClr val="2D83F4"/>
                </a:solidFill>
                <a:ea typeface="楷体_GB2312" pitchFamily="49" charset="-122"/>
                <a:cs typeface="Times New Roman" panose="02020603050405020304" pitchFamily="18" charset="0"/>
              </a:rPr>
              <a:t>push</a:t>
            </a:r>
            <a:r>
              <a:rPr lang="en-US" altLang="zh-CN" sz="1100" b="1" dirty="0">
                <a:solidFill>
                  <a:srgbClr val="2D83F4"/>
                </a:solidFill>
                <a:ea typeface="楷体_GB2312" pitchFamily="49" charset="-122"/>
                <a:cs typeface="Times New Roman" panose="02020603050405020304" pitchFamily="18" charset="0"/>
              </a:rPr>
              <a:t>( 0, </a:t>
            </a:r>
            <a:r>
              <a:rPr lang="en-US" altLang="zh-CN" sz="1100" b="1" i="1" dirty="0">
                <a:solidFill>
                  <a:srgbClr val="2D83F4"/>
                </a:solidFill>
                <a:ea typeface="楷体_GB2312" pitchFamily="49" charset="-122"/>
                <a:cs typeface="Times New Roman" panose="02020603050405020304" pitchFamily="18" charset="0"/>
              </a:rPr>
              <a:t>offset</a:t>
            </a:r>
            <a:r>
              <a:rPr lang="en-US" altLang="zh-CN" sz="1100" b="1" dirty="0">
                <a:solidFill>
                  <a:srgbClr val="2D83F4"/>
                </a:solidFill>
                <a:ea typeface="楷体_GB2312" pitchFamily="49" charset="-122"/>
                <a:cs typeface="Times New Roman" panose="02020603050405020304" pitchFamily="18" charset="0"/>
              </a:rPr>
              <a:t> ); </a:t>
            </a:r>
            <a:r>
              <a:rPr lang="en-US" altLang="zh-CN" sz="1100" b="1" dirty="0">
                <a:solidFill>
                  <a:schemeClr val="tx1"/>
                </a:solidFill>
                <a:ea typeface="楷体_GB2312" pitchFamily="49" charset="-122"/>
                <a:cs typeface="Times New Roman" panose="02020603050405020304" pitchFamily="18" charset="0"/>
              </a:rPr>
              <a:t>} </a:t>
            </a:r>
            <a:endParaRPr lang="en-US" altLang="zh-CN" sz="1100" b="1" dirty="0">
              <a:solidFill>
                <a:schemeClr val="tx1"/>
              </a:solidFill>
              <a:ea typeface="楷体_GB2312" pitchFamily="49" charset="-122"/>
              <a:cs typeface="Times New Roman" panose="02020603050405020304" pitchFamily="18" charset="0"/>
            </a:endParaRPr>
          </a:p>
        </p:txBody>
      </p:sp>
      <p:sp>
        <p:nvSpPr>
          <p:cNvPr id="5" name="文本框 4"/>
          <p:cNvSpPr txBox="1"/>
          <p:nvPr/>
        </p:nvSpPr>
        <p:spPr>
          <a:xfrm>
            <a:off x="3977005" y="45085"/>
            <a:ext cx="4371975" cy="3035300"/>
          </a:xfrm>
          <a:prstGeom prst="rect">
            <a:avLst/>
          </a:prstGeom>
          <a:noFill/>
        </p:spPr>
        <p:txBody>
          <a:bodyPr wrap="square" rtlCol="0" anchor="t">
            <a:noAutofit/>
          </a:bodyPr>
          <a:p>
            <a:pPr indent="0" fontAlgn="auto">
              <a:lnSpc>
                <a:spcPct val="100000"/>
              </a:lnSpc>
              <a:defRPr/>
            </a:pPr>
            <a:r>
              <a:rPr lang="en-US" altLang="zh-CN" sz="1400" b="1"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mktable( previous )</a:t>
            </a:r>
            <a:endParaRPr lang="en-US" altLang="zh-CN" sz="1400" b="1"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lgn="l" fontAlgn="auto">
              <a:lnSpc>
                <a:spcPct val="100000"/>
              </a:lnSpc>
              <a:buClrTx/>
              <a:buSzTx/>
              <a:buFontTx/>
              <a:defRPr/>
            </a:pPr>
            <a:r>
              <a:rPr lang="zh-CN" altLang="en-US"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rPr>
              <a:t>创建一个新的符号表，并返回指向新表的指针。参数</a:t>
            </a:r>
            <a:r>
              <a:rPr lang="en-US" altLang="zh-CN" sz="1400" b="1" i="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sym typeface="+mn-ea"/>
              </a:rPr>
              <a:t> previous</a:t>
            </a:r>
            <a:r>
              <a:rPr lang="zh-CN" altLang="en-US"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rPr>
              <a:t>指向先前创建的符号表</a:t>
            </a:r>
            <a:r>
              <a:rPr lang="en-US" altLang="zh-CN"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rPr>
              <a:t>外围过程的符号表</a:t>
            </a:r>
            <a:r>
              <a:rPr lang="en-US" altLang="zh-CN"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rPr>
              <a:t>)</a:t>
            </a:r>
            <a:endParaRPr lang="en-US" altLang="zh-CN" sz="1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indent="0" fontAlgn="auto">
              <a:lnSpc>
                <a:spcPct val="100000"/>
              </a:lnSpc>
              <a:defRPr/>
            </a:pPr>
            <a:r>
              <a:rPr lang="en-US" altLang="zh-CN" sz="1400" b="1"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addwidth( table, width )  </a:t>
            </a:r>
            <a:endParaRPr lang="en-US" altLang="zh-CN" sz="1400" b="1"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indent="0" fontAlgn="auto">
              <a:lnSpc>
                <a:spcPct val="100000"/>
              </a:lnSpc>
              <a:defRPr/>
            </a:pPr>
            <a:r>
              <a:rPr lang="zh-CN" altLang="en-US"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rPr>
              <a:t>将</a:t>
            </a:r>
            <a:r>
              <a:rPr lang="en-US" altLang="zh-CN" sz="1400" b="1" i="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sym typeface="+mn-ea"/>
              </a:rPr>
              <a:t>table</a:t>
            </a:r>
            <a:r>
              <a:rPr lang="zh-CN" altLang="en-US"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rPr>
              <a:t>指向的符号表中所有表项的宽度之和</a:t>
            </a:r>
            <a:r>
              <a:rPr lang="en-US" altLang="zh-CN" sz="1400" b="1" i="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sym typeface="+mn-ea"/>
              </a:rPr>
              <a:t>width</a:t>
            </a:r>
            <a:r>
              <a:rPr lang="zh-CN" altLang="en-US"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rPr>
              <a:t>记录在符号表的表头中</a:t>
            </a:r>
            <a:endParaRPr lang="zh-CN" altLang="en-US"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endParaRPr>
          </a:p>
          <a:p>
            <a:pPr algn="l" fontAlgn="auto">
              <a:lnSpc>
                <a:spcPct val="100000"/>
              </a:lnSpc>
              <a:buClrTx/>
              <a:buSzTx/>
              <a:buFontTx/>
              <a:defRPr/>
            </a:pPr>
            <a:r>
              <a:rPr lang="en-US" altLang="zh-CN" sz="1400" b="1"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enterproc(table, name, newtable )</a:t>
            </a:r>
            <a:endParaRPr lang="en-US" altLang="zh-CN" sz="1400" b="1"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indent="0" fontAlgn="auto">
              <a:lnSpc>
                <a:spcPct val="100000"/>
              </a:lnSpc>
              <a:defRPr/>
            </a:pPr>
            <a:r>
              <a:rPr lang="zh-CN" altLang="en-US"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rPr>
              <a:t>在</a:t>
            </a:r>
            <a:r>
              <a:rPr lang="en-US" altLang="zh-CN" sz="1400" b="1" i="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sym typeface="+mn-ea"/>
              </a:rPr>
              <a:t>table</a:t>
            </a:r>
            <a:r>
              <a:rPr lang="zh-CN" altLang="en-US"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rPr>
              <a:t>指向的符号表中为过程</a:t>
            </a:r>
            <a:r>
              <a:rPr lang="en-US" altLang="zh-CN" sz="1400" b="1" i="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sym typeface="+mn-ea"/>
              </a:rPr>
              <a:t>name</a:t>
            </a:r>
            <a:r>
              <a:rPr lang="zh-CN" altLang="en-US"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rPr>
              <a:t>建立一条记录，</a:t>
            </a:r>
            <a:r>
              <a:rPr lang="en-US" altLang="zh-CN" sz="1400" b="1" i="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sym typeface="+mn-ea"/>
              </a:rPr>
              <a:t>newtable</a:t>
            </a:r>
            <a:r>
              <a:rPr lang="zh-CN" altLang="en-US"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rPr>
              <a:t>指向过程</a:t>
            </a:r>
            <a:r>
              <a:rPr lang="en-US" altLang="zh-CN" sz="1400" b="1" i="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sym typeface="+mn-ea"/>
              </a:rPr>
              <a:t>name</a:t>
            </a:r>
            <a:r>
              <a:rPr lang="zh-CN" altLang="en-US"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rPr>
              <a:t>的符号表</a:t>
            </a:r>
            <a:endParaRPr lang="zh-CN" altLang="en-US"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endParaRPr>
          </a:p>
          <a:p>
            <a:pPr indent="0" fontAlgn="auto">
              <a:lnSpc>
                <a:spcPct val="100000"/>
              </a:lnSpc>
              <a:defRPr/>
            </a:pPr>
            <a:r>
              <a:rPr lang="en-US" altLang="zh-CN" sz="1400" b="1"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enter</a:t>
            </a:r>
            <a:r>
              <a:rPr lang="en-US" altLang="zh-CN" sz="1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sz="1400" b="1"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table</a:t>
            </a:r>
            <a:r>
              <a:rPr lang="en-US" altLang="zh-CN" sz="1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sz="1400" b="1"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name</a:t>
            </a:r>
            <a:r>
              <a:rPr lang="en-US" altLang="zh-CN" sz="1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sz="1400" b="1"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type</a:t>
            </a:r>
            <a:r>
              <a:rPr lang="en-US" altLang="zh-CN" sz="1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 </a:t>
            </a:r>
            <a:r>
              <a:rPr lang="en-US" altLang="zh-CN" sz="1400" b="1"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offset</a:t>
            </a:r>
            <a:r>
              <a:rPr lang="en-US" altLang="zh-CN" sz="1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 )</a:t>
            </a:r>
            <a:endParaRPr lang="en-US" altLang="zh-CN" sz="1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indent="0" fontAlgn="auto">
              <a:lnSpc>
                <a:spcPct val="100000"/>
              </a:lnSpc>
              <a:defRPr/>
            </a:pPr>
            <a:r>
              <a:rPr lang="zh-CN" altLang="en-US"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rPr>
              <a:t>在</a:t>
            </a:r>
            <a:r>
              <a:rPr lang="en-US" altLang="zh-CN" sz="1400" b="1" i="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sym typeface="+mn-ea"/>
              </a:rPr>
              <a:t>table</a:t>
            </a:r>
            <a:r>
              <a:rPr lang="zh-CN" altLang="en-US"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rPr>
              <a:t>指向的符号表中为名字</a:t>
            </a:r>
            <a:r>
              <a:rPr lang="en-US" altLang="zh-CN" sz="1400" b="1" i="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sym typeface="+mn-ea"/>
              </a:rPr>
              <a:t>name</a:t>
            </a:r>
            <a:r>
              <a:rPr lang="zh-CN" altLang="en-US"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rPr>
              <a:t>建立一个新表项</a:t>
            </a:r>
            <a:endParaRPr lang="zh-CN" altLang="en-US"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indent="0" fontAlgn="auto">
              <a:lnSpc>
                <a:spcPct val="100000"/>
              </a:lnSpc>
              <a:defRPr/>
            </a:pPr>
            <a:r>
              <a:rPr lang="en-US" altLang="zh-CN"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rPr>
              <a:t>offset</a:t>
            </a:r>
            <a:r>
              <a:rPr lang="zh-CN" altLang="en-US"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rPr>
              <a:t>栈：指向活跃的活动的符号表总偏移</a:t>
            </a:r>
            <a:endParaRPr lang="zh-CN" altLang="en-US"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indent="0" fontAlgn="auto">
              <a:lnSpc>
                <a:spcPct val="100000"/>
              </a:lnSpc>
              <a:defRPr/>
            </a:pPr>
            <a:r>
              <a:rPr lang="en-US" altLang="zh-CN"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rPr>
              <a:t>tblprt</a:t>
            </a:r>
            <a:r>
              <a:rPr lang="zh-CN" altLang="en-US"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rPr>
              <a:t>栈：指向活跃的活动的符号表，栈顶是当前分析到的位置，栈底是活跃树的根的符号表</a:t>
            </a:r>
            <a:r>
              <a:rPr lang="en-US" altLang="zh-CN"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rPr>
              <a:t>nil</a:t>
            </a:r>
            <a:endParaRPr lang="en-US" altLang="zh-CN" sz="1400" b="1" dirty="0">
              <a:solidFill>
                <a:schemeClr val="tx2"/>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grpSp>
        <p:nvGrpSpPr>
          <p:cNvPr id="6" name="组合 180235"/>
          <p:cNvGrpSpPr/>
          <p:nvPr/>
        </p:nvGrpSpPr>
        <p:grpSpPr bwMode="auto">
          <a:xfrm>
            <a:off x="10647045" y="731838"/>
            <a:ext cx="1331913" cy="1649413"/>
            <a:chOff x="3816350" y="-15044"/>
            <a:chExt cx="1331714" cy="1649918"/>
          </a:xfrm>
        </p:grpSpPr>
        <p:sp>
          <p:nvSpPr>
            <p:cNvPr id="136238" name="Line 16"/>
            <p:cNvSpPr>
              <a:spLocks noChangeShapeType="1"/>
            </p:cNvSpPr>
            <p:nvPr>
              <p:custDataLst>
                <p:tags r:id="rId3"/>
              </p:custDataLst>
            </p:nvPr>
          </p:nvSpPr>
          <p:spPr bwMode="auto">
            <a:xfrm>
              <a:off x="3908022" y="337887"/>
              <a:ext cx="0" cy="129698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lIns="68580" tIns="34290" rIns="68580" bIns="34290"/>
            <a:lstStyle/>
            <a:p>
              <a:pPr defTabSz="914400"/>
              <a:endParaRPr lang="zh-CN" altLang="en-US">
                <a:solidFill>
                  <a:prstClr val="black"/>
                </a:solidFill>
              </a:endParaRPr>
            </a:p>
          </p:txBody>
        </p:sp>
        <p:sp>
          <p:nvSpPr>
            <p:cNvPr id="136239" name="Line 18"/>
            <p:cNvSpPr>
              <a:spLocks noChangeShapeType="1"/>
            </p:cNvSpPr>
            <p:nvPr>
              <p:custDataLst>
                <p:tags r:id="rId4"/>
              </p:custDataLst>
            </p:nvPr>
          </p:nvSpPr>
          <p:spPr bwMode="auto">
            <a:xfrm flipH="1" flipV="1">
              <a:off x="4355976" y="337887"/>
              <a:ext cx="0" cy="129698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lIns="68580" tIns="34290" rIns="68580" bIns="34290"/>
            <a:lstStyle/>
            <a:p>
              <a:pPr defTabSz="914400"/>
              <a:endParaRPr lang="zh-CN" altLang="en-US">
                <a:solidFill>
                  <a:prstClr val="black"/>
                </a:solidFill>
              </a:endParaRPr>
            </a:p>
          </p:txBody>
        </p:sp>
        <p:sp>
          <p:nvSpPr>
            <p:cNvPr id="136240" name="Line 19"/>
            <p:cNvSpPr>
              <a:spLocks noChangeShapeType="1"/>
            </p:cNvSpPr>
            <p:nvPr>
              <p:custDataLst>
                <p:tags r:id="rId5"/>
              </p:custDataLst>
            </p:nvPr>
          </p:nvSpPr>
          <p:spPr bwMode="auto">
            <a:xfrm>
              <a:off x="4484086" y="337887"/>
              <a:ext cx="0" cy="129540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lIns="68580" tIns="34290" rIns="68580" bIns="34290"/>
            <a:lstStyle/>
            <a:p>
              <a:pPr defTabSz="914400"/>
              <a:endParaRPr lang="zh-CN" altLang="en-US">
                <a:solidFill>
                  <a:prstClr val="black"/>
                </a:solidFill>
              </a:endParaRPr>
            </a:p>
          </p:txBody>
        </p:sp>
        <p:sp>
          <p:nvSpPr>
            <p:cNvPr id="136241" name="Line 20"/>
            <p:cNvSpPr>
              <a:spLocks noChangeShapeType="1"/>
            </p:cNvSpPr>
            <p:nvPr>
              <p:custDataLst>
                <p:tags r:id="rId6"/>
              </p:custDataLst>
            </p:nvPr>
          </p:nvSpPr>
          <p:spPr bwMode="auto">
            <a:xfrm>
              <a:off x="4491924" y="339502"/>
              <a:ext cx="279475"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lIns="68580" tIns="34290" rIns="68580" bIns="34290"/>
            <a:lstStyle/>
            <a:p>
              <a:pPr defTabSz="914400"/>
              <a:endParaRPr lang="zh-CN" altLang="en-US">
                <a:solidFill>
                  <a:prstClr val="black"/>
                </a:solidFill>
              </a:endParaRPr>
            </a:p>
          </p:txBody>
        </p:sp>
        <p:sp>
          <p:nvSpPr>
            <p:cNvPr id="136242" name="Line 21"/>
            <p:cNvSpPr>
              <a:spLocks noChangeShapeType="1"/>
            </p:cNvSpPr>
            <p:nvPr>
              <p:custDataLst>
                <p:tags r:id="rId7"/>
              </p:custDataLst>
            </p:nvPr>
          </p:nvSpPr>
          <p:spPr bwMode="auto">
            <a:xfrm flipH="1" flipV="1">
              <a:off x="4771399" y="337887"/>
              <a:ext cx="0" cy="129540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lIns="68580" tIns="34290" rIns="68580" bIns="34290"/>
            <a:lstStyle/>
            <a:p>
              <a:pPr defTabSz="914400"/>
              <a:endParaRPr lang="zh-CN" altLang="en-US">
                <a:solidFill>
                  <a:prstClr val="black"/>
                </a:solidFill>
              </a:endParaRPr>
            </a:p>
          </p:txBody>
        </p:sp>
        <p:sp>
          <p:nvSpPr>
            <p:cNvPr id="136243" name="Text Box 22"/>
            <p:cNvSpPr txBox="1">
              <a:spLocks noChangeArrowheads="1"/>
            </p:cNvSpPr>
            <p:nvPr>
              <p:custDataLst>
                <p:tags r:id="rId8"/>
              </p:custDataLst>
            </p:nvPr>
          </p:nvSpPr>
          <p:spPr bwMode="auto">
            <a:xfrm>
              <a:off x="3816350" y="-15044"/>
              <a:ext cx="755650" cy="346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sz="1100" b="1">
                  <a:solidFill>
                    <a:schemeClr val="tx1"/>
                  </a:solidFill>
                  <a:latin typeface="Times New Roman" panose="02020603050405020304" pitchFamily="18" charset="0"/>
                  <a:ea typeface="楷体_GB2312" pitchFamily="49" charset="-122"/>
                </a:defRPr>
              </a:lvl1pPr>
              <a:lvl2pPr marL="742950" indent="-285750">
                <a:defRPr sz="1100" b="1">
                  <a:solidFill>
                    <a:schemeClr val="tx1"/>
                  </a:solidFill>
                  <a:latin typeface="Times New Roman" panose="02020603050405020304" pitchFamily="18" charset="0"/>
                  <a:ea typeface="楷体_GB2312" pitchFamily="49" charset="-122"/>
                </a:defRPr>
              </a:lvl2pPr>
              <a:lvl3pPr marL="1143000" indent="-228600">
                <a:defRPr sz="1100" b="1">
                  <a:solidFill>
                    <a:schemeClr val="tx1"/>
                  </a:solidFill>
                  <a:latin typeface="Times New Roman" panose="02020603050405020304" pitchFamily="18" charset="0"/>
                  <a:ea typeface="楷体_GB2312" pitchFamily="49" charset="-122"/>
                </a:defRPr>
              </a:lvl3pPr>
              <a:lvl4pPr marL="1600200" indent="-228600">
                <a:defRPr sz="1100" b="1">
                  <a:solidFill>
                    <a:schemeClr val="tx1"/>
                  </a:solidFill>
                  <a:latin typeface="Times New Roman" panose="02020603050405020304" pitchFamily="18" charset="0"/>
                  <a:ea typeface="楷体_GB2312" pitchFamily="49" charset="-122"/>
                </a:defRPr>
              </a:lvl4pPr>
              <a:lvl5pPr marL="2057400" indent="-228600">
                <a:defRPr sz="11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11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11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11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1100" b="1">
                  <a:solidFill>
                    <a:schemeClr val="tx1"/>
                  </a:solidFill>
                  <a:latin typeface="Times New Roman" panose="02020603050405020304" pitchFamily="18" charset="0"/>
                  <a:ea typeface="楷体_GB2312" pitchFamily="49" charset="-122"/>
                </a:defRPr>
              </a:lvl9pPr>
            </a:lstStyle>
            <a:p>
              <a:pPr defTabSz="914400" eaLnBrk="1" hangingPunct="1">
                <a:spcBef>
                  <a:spcPct val="50000"/>
                </a:spcBef>
              </a:pPr>
              <a:r>
                <a:rPr lang="en-US" altLang="zh-CN" sz="1800" b="0" i="1">
                  <a:solidFill>
                    <a:srgbClr val="000000"/>
                  </a:solidFill>
                  <a:ea typeface="宋体" panose="02010600030101010101" pitchFamily="2" charset="-122"/>
                  <a:cs typeface="Times New Roman" panose="02020603050405020304" pitchFamily="18" charset="0"/>
                </a:rPr>
                <a:t>offset</a:t>
              </a:r>
              <a:endParaRPr lang="en-US" altLang="zh-CN" sz="1800" b="0" i="1">
                <a:solidFill>
                  <a:srgbClr val="000000"/>
                </a:solidFill>
                <a:ea typeface="宋体" panose="02010600030101010101" pitchFamily="2" charset="-122"/>
                <a:cs typeface="Times New Roman" panose="02020603050405020304" pitchFamily="18" charset="0"/>
              </a:endParaRPr>
            </a:p>
          </p:txBody>
        </p:sp>
        <p:sp>
          <p:nvSpPr>
            <p:cNvPr id="136244" name="Text Box 26"/>
            <p:cNvSpPr txBox="1">
              <a:spLocks noChangeArrowheads="1"/>
            </p:cNvSpPr>
            <p:nvPr>
              <p:custDataLst>
                <p:tags r:id="rId9"/>
              </p:custDataLst>
            </p:nvPr>
          </p:nvSpPr>
          <p:spPr bwMode="auto">
            <a:xfrm>
              <a:off x="4390827" y="-3398"/>
              <a:ext cx="757237" cy="346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sz="1100" b="1">
                  <a:solidFill>
                    <a:schemeClr val="tx1"/>
                  </a:solidFill>
                  <a:latin typeface="Times New Roman" panose="02020603050405020304" pitchFamily="18" charset="0"/>
                  <a:ea typeface="楷体_GB2312" pitchFamily="49" charset="-122"/>
                </a:defRPr>
              </a:lvl1pPr>
              <a:lvl2pPr marL="742950" indent="-285750">
                <a:defRPr sz="1100" b="1">
                  <a:solidFill>
                    <a:schemeClr val="tx1"/>
                  </a:solidFill>
                  <a:latin typeface="Times New Roman" panose="02020603050405020304" pitchFamily="18" charset="0"/>
                  <a:ea typeface="楷体_GB2312" pitchFamily="49" charset="-122"/>
                </a:defRPr>
              </a:lvl2pPr>
              <a:lvl3pPr marL="1143000" indent="-228600">
                <a:defRPr sz="1100" b="1">
                  <a:solidFill>
                    <a:schemeClr val="tx1"/>
                  </a:solidFill>
                  <a:latin typeface="Times New Roman" panose="02020603050405020304" pitchFamily="18" charset="0"/>
                  <a:ea typeface="楷体_GB2312" pitchFamily="49" charset="-122"/>
                </a:defRPr>
              </a:lvl3pPr>
              <a:lvl4pPr marL="1600200" indent="-228600">
                <a:defRPr sz="1100" b="1">
                  <a:solidFill>
                    <a:schemeClr val="tx1"/>
                  </a:solidFill>
                  <a:latin typeface="Times New Roman" panose="02020603050405020304" pitchFamily="18" charset="0"/>
                  <a:ea typeface="楷体_GB2312" pitchFamily="49" charset="-122"/>
                </a:defRPr>
              </a:lvl4pPr>
              <a:lvl5pPr marL="2057400" indent="-228600">
                <a:defRPr sz="11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11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11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11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1100" b="1">
                  <a:solidFill>
                    <a:schemeClr val="tx1"/>
                  </a:solidFill>
                  <a:latin typeface="Times New Roman" panose="02020603050405020304" pitchFamily="18" charset="0"/>
                  <a:ea typeface="楷体_GB2312" pitchFamily="49" charset="-122"/>
                </a:defRPr>
              </a:lvl9pPr>
            </a:lstStyle>
            <a:p>
              <a:pPr defTabSz="914400" eaLnBrk="1" hangingPunct="1">
                <a:spcBef>
                  <a:spcPct val="50000"/>
                </a:spcBef>
              </a:pPr>
              <a:r>
                <a:rPr lang="en-US" altLang="zh-CN" sz="1800" b="0" i="1">
                  <a:solidFill>
                    <a:srgbClr val="000000"/>
                  </a:solidFill>
                  <a:ea typeface="宋体" panose="02010600030101010101" pitchFamily="2" charset="-122"/>
                  <a:cs typeface="Times New Roman" panose="02020603050405020304" pitchFamily="18" charset="0"/>
                </a:rPr>
                <a:t>tblptr</a:t>
              </a:r>
              <a:endParaRPr lang="en-US" altLang="zh-CN" sz="1800" b="0" i="1">
                <a:solidFill>
                  <a:srgbClr val="000000"/>
                </a:solidFill>
                <a:ea typeface="宋体" panose="02010600030101010101" pitchFamily="2" charset="-122"/>
                <a:cs typeface="Times New Roman" panose="02020603050405020304" pitchFamily="18" charset="0"/>
              </a:endParaRPr>
            </a:p>
          </p:txBody>
        </p:sp>
        <p:sp>
          <p:nvSpPr>
            <p:cNvPr id="136245" name="Line 20"/>
            <p:cNvSpPr>
              <a:spLocks noChangeShapeType="1"/>
            </p:cNvSpPr>
            <p:nvPr>
              <p:custDataLst>
                <p:tags r:id="rId10"/>
              </p:custDataLst>
            </p:nvPr>
          </p:nvSpPr>
          <p:spPr bwMode="auto">
            <a:xfrm flipV="1">
              <a:off x="3908022" y="334865"/>
              <a:ext cx="434883" cy="4638"/>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lIns="68580" tIns="34290" rIns="68580" bIns="34290"/>
            <a:lstStyle/>
            <a:p>
              <a:pPr defTabSz="914400"/>
              <a:endParaRPr lang="zh-CN" altLang="en-US">
                <a:solidFill>
                  <a:prstClr val="black"/>
                </a:solidFill>
              </a:endParaRPr>
            </a:p>
          </p:txBody>
        </p:sp>
      </p:grpSp>
      <p:pic>
        <p:nvPicPr>
          <p:cNvPr id="7" name="图片 6"/>
          <p:cNvPicPr>
            <a:picLocks noChangeAspect="1"/>
          </p:cNvPicPr>
          <p:nvPr>
            <p:custDataLst>
              <p:tags r:id="rId11"/>
            </p:custDataLst>
          </p:nvPr>
        </p:nvPicPr>
        <p:blipFill>
          <a:blip r:embed="rId12"/>
          <a:stretch>
            <a:fillRect/>
          </a:stretch>
        </p:blipFill>
        <p:spPr>
          <a:xfrm>
            <a:off x="9433560" y="3862705"/>
            <a:ext cx="2487295" cy="2075815"/>
          </a:xfrm>
          <a:prstGeom prst="rect">
            <a:avLst/>
          </a:prstGeom>
        </p:spPr>
      </p:pic>
      <p:pic>
        <p:nvPicPr>
          <p:cNvPr id="8" name="图片 7"/>
          <p:cNvPicPr>
            <a:picLocks noChangeAspect="1"/>
          </p:cNvPicPr>
          <p:nvPr>
            <p:custDataLst>
              <p:tags r:id="rId13"/>
            </p:custDataLst>
          </p:nvPr>
        </p:nvPicPr>
        <p:blipFill>
          <a:blip r:embed="rId14"/>
          <a:stretch>
            <a:fillRect/>
          </a:stretch>
        </p:blipFill>
        <p:spPr>
          <a:xfrm>
            <a:off x="9125585" y="5376545"/>
            <a:ext cx="1435735" cy="1378585"/>
          </a:xfrm>
          <a:prstGeom prst="rect">
            <a:avLst/>
          </a:prstGeom>
        </p:spPr>
      </p:pic>
      <p:pic>
        <p:nvPicPr>
          <p:cNvPr id="9" name="图片 8"/>
          <p:cNvPicPr>
            <a:picLocks noChangeAspect="1"/>
          </p:cNvPicPr>
          <p:nvPr>
            <p:custDataLst>
              <p:tags r:id="rId15"/>
            </p:custDataLst>
          </p:nvPr>
        </p:nvPicPr>
        <p:blipFill>
          <a:blip r:embed="rId16"/>
          <a:stretch>
            <a:fillRect/>
          </a:stretch>
        </p:blipFill>
        <p:spPr>
          <a:xfrm>
            <a:off x="5407025" y="3744595"/>
            <a:ext cx="3438525" cy="2960370"/>
          </a:xfrm>
          <a:prstGeom prst="rect">
            <a:avLst/>
          </a:prstGeom>
        </p:spPr>
      </p:pic>
      <p:sp>
        <p:nvSpPr>
          <p:cNvPr id="10" name="文本框 9"/>
          <p:cNvSpPr txBox="1"/>
          <p:nvPr/>
        </p:nvSpPr>
        <p:spPr>
          <a:xfrm>
            <a:off x="156210" y="2785745"/>
            <a:ext cx="5135245" cy="3969385"/>
          </a:xfrm>
          <a:prstGeom prst="rect">
            <a:avLst/>
          </a:prstGeom>
          <a:noFill/>
        </p:spPr>
        <p:txBody>
          <a:bodyPr wrap="square" rtlCol="0" anchor="t">
            <a:spAutoFit/>
          </a:bodyPr>
          <a:p>
            <a:pPr marL="0" indent="0" algn="l" fontAlgn="auto">
              <a:lnSpc>
                <a:spcPct val="100000"/>
              </a:lnSpc>
              <a:buClrTx/>
              <a:buNone/>
              <a:defRPr/>
            </a:pPr>
            <a:r>
              <a:rPr lang="zh-CN" altLang="en-US" b="1" spc="300" dirty="0">
                <a:latin typeface="华文楷体" panose="02010600040101010101" pitchFamily="2" charset="-122"/>
                <a:ea typeface="华文楷体" panose="02010600040101010101" pitchFamily="2" charset="-122"/>
                <a:cs typeface="华文楷体" panose="02010600040101010101" pitchFamily="2" charset="-122"/>
                <a:sym typeface="+mn-ea"/>
              </a:rPr>
              <a:t>符号表的另一种组织方式</a:t>
            </a:r>
            <a:endParaRPr lang="zh-CN" altLang="en-US" b="1" spc="3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algn="l" fontAlgn="auto">
              <a:lnSpc>
                <a:spcPct val="100000"/>
              </a:lnSpc>
              <a:buClrTx/>
              <a:buNone/>
              <a:defRPr/>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将所有</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块</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的符号表放在一个</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大数组</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中，然后再引入一个</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块表</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来描述各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块</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的符号表在大数组中的位置</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及其</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相互关系</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algn="l" fontAlgn="auto">
              <a:lnSpc>
                <a:spcPct val="100000"/>
              </a:lnSpc>
              <a:buClrTx/>
              <a:buNone/>
              <a:defRPr/>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一个</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过程</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可以看作是一个</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块</a:t>
            </a:r>
            <a:endPar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0" algn="l" fontAlgn="auto">
              <a:lnSpc>
                <a:spcPct val="100000"/>
              </a:lnSpc>
              <a:buClrTx/>
              <a:buNone/>
              <a:defRPr/>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display表</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：记录下各块所在的层号，沿着该表可以找到当前正在分析的块的各个外层</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0" algn="l" fontAlgn="auto">
              <a:lnSpc>
                <a:spcPct val="100000"/>
              </a:lnSpc>
              <a:buClrTx/>
              <a:buNone/>
              <a:defRPr/>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lastpar</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指向本过程体中</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最后一个形参</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在nametab中的位置</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0" algn="l" fontAlgn="auto">
              <a:lnSpc>
                <a:spcPct val="100000"/>
              </a:lnSpc>
              <a:buClrTx/>
              <a:buNone/>
              <a:defRPr/>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last</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指向本过程体中</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最后一个名字</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在nametab中的位置</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0" algn="l" fontAlgn="auto">
              <a:lnSpc>
                <a:spcPct val="100000"/>
              </a:lnSpc>
              <a:buClrTx/>
              <a:buNone/>
              <a:defRPr/>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link</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指向同一过程体中定义的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上一个名字</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在nametab中的位置，每个过程体在nametab中登记的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第一个名字</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的link为</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0</a:t>
            </a:r>
            <a:endPar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mc:AlternateContent xmlns:mc="http://schemas.openxmlformats.org/markup-compatibility/2006" xmlns:p14="http://schemas.microsoft.com/office/powerpoint/2010/main">
        <mc:Choice Requires="p14">
          <p:contentPart r:id="rId17" p14:bwMode="auto">
            <p14:nvContentPartPr>
              <p14:cNvPr id="4" name="墨迹 3"/>
              <p14:cNvContentPartPr/>
              <p14:nvPr/>
            </p14:nvContentPartPr>
            <p14:xfrm>
              <a:off x="866775" y="1800225"/>
              <a:ext cx="118745" cy="13970"/>
            </p14:xfrm>
          </p:contentPart>
        </mc:Choice>
        <mc:Fallback xmlns="">
          <p:pic>
            <p:nvPicPr>
              <p:cNvPr id="4" name="墨迹 3"/>
            </p:nvPicPr>
            <p:blipFill>
              <a:blip r:embed="rId18"/>
            </p:blipFill>
            <p:spPr>
              <a:xfrm>
                <a:off x="866775" y="1800225"/>
                <a:ext cx="118745" cy="1397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1" name="墨迹 10"/>
              <p14:cNvContentPartPr/>
              <p14:nvPr/>
            </p14:nvContentPartPr>
            <p14:xfrm>
              <a:off x="2962275" y="2090420"/>
              <a:ext cx="523875" cy="81280"/>
            </p14:xfrm>
          </p:contentPart>
        </mc:Choice>
        <mc:Fallback xmlns="">
          <p:pic>
            <p:nvPicPr>
              <p:cNvPr id="11" name="墨迹 10"/>
            </p:nvPicPr>
            <p:blipFill>
              <a:blip r:embed="rId20"/>
            </p:blipFill>
            <p:spPr>
              <a:xfrm>
                <a:off x="2962275" y="2090420"/>
                <a:ext cx="523875" cy="8128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2" name="墨迹 11"/>
              <p14:cNvContentPartPr/>
              <p14:nvPr/>
            </p14:nvContentPartPr>
            <p14:xfrm>
              <a:off x="1518920" y="2200275"/>
              <a:ext cx="1047750" cy="28575"/>
            </p14:xfrm>
          </p:contentPart>
        </mc:Choice>
        <mc:Fallback xmlns="">
          <p:pic>
            <p:nvPicPr>
              <p:cNvPr id="12" name="墨迹 11"/>
            </p:nvPicPr>
            <p:blipFill>
              <a:blip r:embed="rId22"/>
            </p:blipFill>
            <p:spPr>
              <a:xfrm>
                <a:off x="1518920" y="2200275"/>
                <a:ext cx="1047750" cy="2857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3" name="墨迹 12"/>
              <p14:cNvContentPartPr/>
              <p14:nvPr/>
            </p14:nvContentPartPr>
            <p14:xfrm>
              <a:off x="2524125" y="2219325"/>
              <a:ext cx="137795" cy="360"/>
            </p14:xfrm>
          </p:contentPart>
        </mc:Choice>
        <mc:Fallback xmlns="">
          <p:pic>
            <p:nvPicPr>
              <p:cNvPr id="13" name="墨迹 12"/>
            </p:nvPicPr>
            <p:blipFill>
              <a:blip r:embed="rId24"/>
            </p:blipFill>
            <p:spPr>
              <a:xfrm>
                <a:off x="2524125" y="2219325"/>
                <a:ext cx="137795" cy="36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4" name="墨迹 13"/>
              <p14:cNvContentPartPr/>
              <p14:nvPr/>
            </p14:nvContentPartPr>
            <p14:xfrm>
              <a:off x="899795" y="2200275"/>
              <a:ext cx="271780" cy="9525"/>
            </p14:xfrm>
          </p:contentPart>
        </mc:Choice>
        <mc:Fallback xmlns="">
          <p:pic>
            <p:nvPicPr>
              <p:cNvPr id="14" name="墨迹 13"/>
            </p:nvPicPr>
            <p:blipFill>
              <a:blip r:embed="rId26"/>
            </p:blipFill>
            <p:spPr>
              <a:xfrm>
                <a:off x="899795" y="2200275"/>
                <a:ext cx="271780" cy="952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5" name="墨迹 14"/>
              <p14:cNvContentPartPr/>
              <p14:nvPr/>
            </p14:nvContentPartPr>
            <p14:xfrm>
              <a:off x="4095750" y="285750"/>
              <a:ext cx="9525" cy="360"/>
            </p14:xfrm>
          </p:contentPart>
        </mc:Choice>
        <mc:Fallback xmlns="">
          <p:pic>
            <p:nvPicPr>
              <p:cNvPr id="15" name="墨迹 14"/>
            </p:nvPicPr>
            <p:blipFill>
              <a:blip r:embed="rId28"/>
            </p:blipFill>
            <p:spPr>
              <a:xfrm>
                <a:off x="4095750" y="285750"/>
                <a:ext cx="9525" cy="36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6" name="墨迹 15"/>
              <p14:cNvContentPartPr/>
              <p14:nvPr/>
            </p14:nvContentPartPr>
            <p14:xfrm>
              <a:off x="4052570" y="323850"/>
              <a:ext cx="666750" cy="28575"/>
            </p14:xfrm>
          </p:contentPart>
        </mc:Choice>
        <mc:Fallback xmlns="">
          <p:pic>
            <p:nvPicPr>
              <p:cNvPr id="16" name="墨迹 15"/>
            </p:nvPicPr>
            <p:blipFill>
              <a:blip r:embed="rId30"/>
            </p:blipFill>
            <p:spPr>
              <a:xfrm>
                <a:off x="4052570" y="323850"/>
                <a:ext cx="666750" cy="2857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7" name="墨迹 16"/>
              <p14:cNvContentPartPr/>
              <p14:nvPr/>
            </p14:nvContentPartPr>
            <p14:xfrm>
              <a:off x="3886200" y="2471420"/>
              <a:ext cx="142875" cy="395605"/>
            </p14:xfrm>
          </p:contentPart>
        </mc:Choice>
        <mc:Fallback xmlns="">
          <p:pic>
            <p:nvPicPr>
              <p:cNvPr id="17" name="墨迹 16"/>
            </p:nvPicPr>
            <p:blipFill>
              <a:blip r:embed="rId32"/>
            </p:blipFill>
            <p:spPr>
              <a:xfrm>
                <a:off x="3886200" y="2471420"/>
                <a:ext cx="142875" cy="39560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18" name="墨迹 17"/>
              <p14:cNvContentPartPr/>
              <p14:nvPr/>
            </p14:nvContentPartPr>
            <p14:xfrm>
              <a:off x="6891020" y="2633345"/>
              <a:ext cx="528955" cy="9525"/>
            </p14:xfrm>
          </p:contentPart>
        </mc:Choice>
        <mc:Fallback xmlns="">
          <p:pic>
            <p:nvPicPr>
              <p:cNvPr id="18" name="墨迹 17"/>
            </p:nvPicPr>
            <p:blipFill>
              <a:blip r:embed="rId34"/>
            </p:blipFill>
            <p:spPr>
              <a:xfrm>
                <a:off x="6891020" y="2633345"/>
                <a:ext cx="528955" cy="952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19" name="墨迹 18"/>
              <p14:cNvContentPartPr/>
              <p14:nvPr/>
            </p14:nvContentPartPr>
            <p14:xfrm>
              <a:off x="5953125" y="2828925"/>
              <a:ext cx="762000" cy="23495"/>
            </p14:xfrm>
          </p:contentPart>
        </mc:Choice>
        <mc:Fallback xmlns="">
          <p:pic>
            <p:nvPicPr>
              <p:cNvPr id="19" name="墨迹 18"/>
            </p:nvPicPr>
            <p:blipFill>
              <a:blip r:embed="rId36"/>
            </p:blipFill>
            <p:spPr>
              <a:xfrm>
                <a:off x="5953125" y="2828925"/>
                <a:ext cx="762000" cy="2349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0" name="墨迹 19"/>
              <p14:cNvContentPartPr/>
              <p14:nvPr/>
            </p14:nvContentPartPr>
            <p14:xfrm>
              <a:off x="4214495" y="2795270"/>
              <a:ext cx="471805" cy="85725"/>
            </p14:xfrm>
          </p:contentPart>
        </mc:Choice>
        <mc:Fallback xmlns="">
          <p:pic>
            <p:nvPicPr>
              <p:cNvPr id="20" name="墨迹 19"/>
            </p:nvPicPr>
            <p:blipFill>
              <a:blip r:embed="rId38"/>
            </p:blipFill>
            <p:spPr>
              <a:xfrm>
                <a:off x="4214495" y="2795270"/>
                <a:ext cx="471805" cy="8572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1" name="墨迹 20"/>
              <p14:cNvContentPartPr/>
              <p14:nvPr/>
            </p14:nvContentPartPr>
            <p14:xfrm>
              <a:off x="9519920" y="937895"/>
              <a:ext cx="895350" cy="24130"/>
            </p14:xfrm>
          </p:contentPart>
        </mc:Choice>
        <mc:Fallback xmlns="">
          <p:pic>
            <p:nvPicPr>
              <p:cNvPr id="21" name="墨迹 20"/>
            </p:nvPicPr>
            <p:blipFill>
              <a:blip r:embed="rId40"/>
            </p:blipFill>
            <p:spPr>
              <a:xfrm>
                <a:off x="9519920" y="937895"/>
                <a:ext cx="895350" cy="2413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2" name="墨迹 21"/>
              <p14:cNvContentPartPr/>
              <p14:nvPr/>
            </p14:nvContentPartPr>
            <p14:xfrm>
              <a:off x="10010775" y="3776345"/>
              <a:ext cx="781050" cy="600075"/>
            </p14:xfrm>
          </p:contentPart>
        </mc:Choice>
        <mc:Fallback xmlns="">
          <p:pic>
            <p:nvPicPr>
              <p:cNvPr id="22" name="墨迹 21"/>
            </p:nvPicPr>
            <p:blipFill>
              <a:blip r:embed="rId42"/>
            </p:blipFill>
            <p:spPr>
              <a:xfrm>
                <a:off x="10010775" y="3776345"/>
                <a:ext cx="781050" cy="60007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3" name="墨迹 22"/>
              <p14:cNvContentPartPr/>
              <p14:nvPr/>
            </p14:nvContentPartPr>
            <p14:xfrm>
              <a:off x="9210675" y="1966595"/>
              <a:ext cx="704850" cy="19050"/>
            </p14:xfrm>
          </p:contentPart>
        </mc:Choice>
        <mc:Fallback xmlns="">
          <p:pic>
            <p:nvPicPr>
              <p:cNvPr id="23" name="墨迹 22"/>
            </p:nvPicPr>
            <p:blipFill>
              <a:blip r:embed="rId44"/>
            </p:blipFill>
            <p:spPr>
              <a:xfrm>
                <a:off x="9210675" y="1966595"/>
                <a:ext cx="704850" cy="1905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4" name="墨迹 23"/>
              <p14:cNvContentPartPr/>
              <p14:nvPr/>
            </p14:nvContentPartPr>
            <p14:xfrm>
              <a:off x="8896350" y="2023745"/>
              <a:ext cx="109220" cy="360"/>
            </p14:xfrm>
          </p:contentPart>
        </mc:Choice>
        <mc:Fallback xmlns="">
          <p:pic>
            <p:nvPicPr>
              <p:cNvPr id="24" name="墨迹 23"/>
            </p:nvPicPr>
            <p:blipFill>
              <a:blip r:embed="rId46"/>
            </p:blipFill>
            <p:spPr>
              <a:xfrm>
                <a:off x="8896350" y="2023745"/>
                <a:ext cx="109220" cy="36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5" name="墨迹 24"/>
              <p14:cNvContentPartPr/>
              <p14:nvPr/>
            </p14:nvContentPartPr>
            <p14:xfrm>
              <a:off x="9525000" y="2128520"/>
              <a:ext cx="137795" cy="360"/>
            </p14:xfrm>
          </p:contentPart>
        </mc:Choice>
        <mc:Fallback xmlns="">
          <p:pic>
            <p:nvPicPr>
              <p:cNvPr id="25" name="墨迹 24"/>
            </p:nvPicPr>
            <p:blipFill>
              <a:blip r:embed="rId24"/>
            </p:blipFill>
            <p:spPr>
              <a:xfrm>
                <a:off x="9525000" y="2128520"/>
                <a:ext cx="137795" cy="36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6" name="墨迹 25"/>
              <p14:cNvContentPartPr/>
              <p14:nvPr/>
            </p14:nvContentPartPr>
            <p14:xfrm>
              <a:off x="9681845" y="2190750"/>
              <a:ext cx="586105" cy="33020"/>
            </p14:xfrm>
          </p:contentPart>
        </mc:Choice>
        <mc:Fallback xmlns="">
          <p:pic>
            <p:nvPicPr>
              <p:cNvPr id="26" name="墨迹 25"/>
            </p:nvPicPr>
            <p:blipFill>
              <a:blip r:embed="rId49"/>
            </p:blipFill>
            <p:spPr>
              <a:xfrm>
                <a:off x="9681845" y="2190750"/>
                <a:ext cx="586105" cy="3302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7" name="墨迹 26"/>
              <p14:cNvContentPartPr/>
              <p14:nvPr/>
            </p14:nvContentPartPr>
            <p14:xfrm>
              <a:off x="10672445" y="4509770"/>
              <a:ext cx="195580" cy="167005"/>
            </p14:xfrm>
          </p:contentPart>
        </mc:Choice>
        <mc:Fallback xmlns="">
          <p:pic>
            <p:nvPicPr>
              <p:cNvPr id="27" name="墨迹 26"/>
            </p:nvPicPr>
            <p:blipFill>
              <a:blip r:embed="rId51"/>
            </p:blipFill>
            <p:spPr>
              <a:xfrm>
                <a:off x="10672445" y="4509770"/>
                <a:ext cx="195580" cy="16700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28" name="墨迹 27"/>
              <p14:cNvContentPartPr/>
              <p14:nvPr/>
            </p14:nvContentPartPr>
            <p14:xfrm>
              <a:off x="10696575" y="4419600"/>
              <a:ext cx="209550" cy="204470"/>
            </p14:xfrm>
          </p:contentPart>
        </mc:Choice>
        <mc:Fallback xmlns="">
          <p:pic>
            <p:nvPicPr>
              <p:cNvPr id="28" name="墨迹 27"/>
            </p:nvPicPr>
            <p:blipFill>
              <a:blip r:embed="rId53"/>
            </p:blipFill>
            <p:spPr>
              <a:xfrm>
                <a:off x="10696575" y="4419600"/>
                <a:ext cx="209550" cy="20447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29" name="墨迹 28"/>
              <p14:cNvContentPartPr/>
              <p14:nvPr/>
            </p14:nvContentPartPr>
            <p14:xfrm>
              <a:off x="8881745" y="2390775"/>
              <a:ext cx="1314450" cy="23495"/>
            </p14:xfrm>
          </p:contentPart>
        </mc:Choice>
        <mc:Fallback xmlns="">
          <p:pic>
            <p:nvPicPr>
              <p:cNvPr id="29" name="墨迹 28"/>
            </p:nvPicPr>
            <p:blipFill>
              <a:blip r:embed="rId55"/>
            </p:blipFill>
            <p:spPr>
              <a:xfrm>
                <a:off x="8881745" y="2390775"/>
                <a:ext cx="1314450" cy="23495"/>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0" name="墨迹 29"/>
              <p14:cNvContentPartPr/>
              <p14:nvPr/>
            </p14:nvContentPartPr>
            <p14:xfrm>
              <a:off x="9015095" y="2628900"/>
              <a:ext cx="757555" cy="19050"/>
            </p14:xfrm>
          </p:contentPart>
        </mc:Choice>
        <mc:Fallback xmlns="">
          <p:pic>
            <p:nvPicPr>
              <p:cNvPr id="30" name="墨迹 29"/>
            </p:nvPicPr>
            <p:blipFill>
              <a:blip r:embed="rId57"/>
            </p:blipFill>
            <p:spPr>
              <a:xfrm>
                <a:off x="9015095" y="2628900"/>
                <a:ext cx="757555" cy="1905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1" name="墨迹 30"/>
              <p14:cNvContentPartPr/>
              <p14:nvPr/>
            </p14:nvContentPartPr>
            <p14:xfrm>
              <a:off x="8772525" y="2185670"/>
              <a:ext cx="571500" cy="9525"/>
            </p14:xfrm>
          </p:contentPart>
        </mc:Choice>
        <mc:Fallback xmlns="">
          <p:pic>
            <p:nvPicPr>
              <p:cNvPr id="31" name="墨迹 30"/>
            </p:nvPicPr>
            <p:blipFill>
              <a:blip r:embed="rId59"/>
            </p:blipFill>
            <p:spPr>
              <a:xfrm>
                <a:off x="8772525" y="2185670"/>
                <a:ext cx="571500" cy="9525"/>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3" name="墨迹 32"/>
              <p14:cNvContentPartPr/>
              <p14:nvPr/>
            </p14:nvContentPartPr>
            <p14:xfrm>
              <a:off x="9496425" y="2814320"/>
              <a:ext cx="752475" cy="47625"/>
            </p14:xfrm>
          </p:contentPart>
        </mc:Choice>
        <mc:Fallback xmlns="">
          <p:pic>
            <p:nvPicPr>
              <p:cNvPr id="33" name="墨迹 32"/>
            </p:nvPicPr>
            <p:blipFill>
              <a:blip r:embed="rId61"/>
            </p:blipFill>
            <p:spPr>
              <a:xfrm>
                <a:off x="9496425" y="2814320"/>
                <a:ext cx="752475" cy="4762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4" name="墨迹 33"/>
              <p14:cNvContentPartPr/>
              <p14:nvPr/>
            </p14:nvContentPartPr>
            <p14:xfrm>
              <a:off x="10306050" y="2762250"/>
              <a:ext cx="480695" cy="33020"/>
            </p14:xfrm>
          </p:contentPart>
        </mc:Choice>
        <mc:Fallback xmlns="">
          <p:pic>
            <p:nvPicPr>
              <p:cNvPr id="34" name="墨迹 33"/>
            </p:nvPicPr>
            <p:blipFill>
              <a:blip r:embed="rId63"/>
            </p:blipFill>
            <p:spPr>
              <a:xfrm>
                <a:off x="10306050" y="2762250"/>
                <a:ext cx="480695" cy="3302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5" name="墨迹 34"/>
              <p14:cNvContentPartPr/>
              <p14:nvPr/>
            </p14:nvContentPartPr>
            <p14:xfrm>
              <a:off x="9891395" y="1452245"/>
              <a:ext cx="52705" cy="152400"/>
            </p14:xfrm>
          </p:contentPart>
        </mc:Choice>
        <mc:Fallback xmlns="">
          <p:pic>
            <p:nvPicPr>
              <p:cNvPr id="35" name="墨迹 34"/>
            </p:nvPicPr>
            <p:blipFill>
              <a:blip r:embed="rId65"/>
            </p:blipFill>
            <p:spPr>
              <a:xfrm>
                <a:off x="9891395" y="1452245"/>
                <a:ext cx="52705" cy="15240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6" name="墨迹 35"/>
              <p14:cNvContentPartPr/>
              <p14:nvPr/>
            </p14:nvContentPartPr>
            <p14:xfrm>
              <a:off x="9848850" y="1537970"/>
              <a:ext cx="175895" cy="114300"/>
            </p14:xfrm>
          </p:contentPart>
        </mc:Choice>
        <mc:Fallback xmlns="">
          <p:pic>
            <p:nvPicPr>
              <p:cNvPr id="36" name="墨迹 35"/>
            </p:nvPicPr>
            <p:blipFill>
              <a:blip r:embed="rId67"/>
            </p:blipFill>
            <p:spPr>
              <a:xfrm>
                <a:off x="9848850" y="1537970"/>
                <a:ext cx="175895" cy="11430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7" name="墨迹 36"/>
              <p14:cNvContentPartPr/>
              <p14:nvPr/>
            </p14:nvContentPartPr>
            <p14:xfrm>
              <a:off x="9177020" y="371475"/>
              <a:ext cx="209550" cy="28575"/>
            </p14:xfrm>
          </p:contentPart>
        </mc:Choice>
        <mc:Fallback xmlns="">
          <p:pic>
            <p:nvPicPr>
              <p:cNvPr id="37" name="墨迹 36"/>
            </p:nvPicPr>
            <p:blipFill>
              <a:blip r:embed="rId69"/>
            </p:blipFill>
            <p:spPr>
              <a:xfrm>
                <a:off x="9177020" y="371475"/>
                <a:ext cx="209550" cy="28575"/>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8" name="墨迹 37"/>
              <p14:cNvContentPartPr/>
              <p14:nvPr/>
            </p14:nvContentPartPr>
            <p14:xfrm>
              <a:off x="9834245" y="1766570"/>
              <a:ext cx="224155" cy="19050"/>
            </p14:xfrm>
          </p:contentPart>
        </mc:Choice>
        <mc:Fallback xmlns="">
          <p:pic>
            <p:nvPicPr>
              <p:cNvPr id="38" name="墨迹 37"/>
            </p:nvPicPr>
            <p:blipFill>
              <a:blip r:embed="rId71"/>
            </p:blipFill>
            <p:spPr>
              <a:xfrm>
                <a:off x="9834245" y="1766570"/>
                <a:ext cx="224155" cy="1905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39" name="墨迹 38"/>
              <p14:cNvContentPartPr/>
              <p14:nvPr/>
            </p14:nvContentPartPr>
            <p14:xfrm>
              <a:off x="9481820" y="3629025"/>
              <a:ext cx="1300480" cy="4445"/>
            </p14:xfrm>
          </p:contentPart>
        </mc:Choice>
        <mc:Fallback xmlns="">
          <p:pic>
            <p:nvPicPr>
              <p:cNvPr id="39" name="墨迹 38"/>
            </p:nvPicPr>
            <p:blipFill>
              <a:blip r:embed="rId73"/>
            </p:blipFill>
            <p:spPr>
              <a:xfrm>
                <a:off x="9481820" y="3629025"/>
                <a:ext cx="1300480" cy="4445"/>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0" name="墨迹 39"/>
              <p14:cNvContentPartPr/>
              <p14:nvPr/>
            </p14:nvContentPartPr>
            <p14:xfrm>
              <a:off x="10539095" y="3614420"/>
              <a:ext cx="167005" cy="180975"/>
            </p14:xfrm>
          </p:contentPart>
        </mc:Choice>
        <mc:Fallback xmlns="">
          <p:pic>
            <p:nvPicPr>
              <p:cNvPr id="40" name="墨迹 39"/>
            </p:nvPicPr>
            <p:blipFill>
              <a:blip r:embed="rId75"/>
            </p:blipFill>
            <p:spPr>
              <a:xfrm>
                <a:off x="10539095" y="3614420"/>
                <a:ext cx="167005" cy="18097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1" name="墨迹 40"/>
              <p14:cNvContentPartPr/>
              <p14:nvPr/>
            </p14:nvContentPartPr>
            <p14:xfrm>
              <a:off x="8224520" y="1971675"/>
              <a:ext cx="776605" cy="1623695"/>
            </p14:xfrm>
          </p:contentPart>
        </mc:Choice>
        <mc:Fallback xmlns="">
          <p:pic>
            <p:nvPicPr>
              <p:cNvPr id="41" name="墨迹 40"/>
            </p:nvPicPr>
            <p:blipFill>
              <a:blip r:embed="rId77"/>
            </p:blipFill>
            <p:spPr>
              <a:xfrm>
                <a:off x="8224520" y="1971675"/>
                <a:ext cx="776605" cy="1623695"/>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2" name="墨迹 41"/>
              <p14:cNvContentPartPr/>
              <p14:nvPr/>
            </p14:nvContentPartPr>
            <p14:xfrm>
              <a:off x="8543925" y="1933575"/>
              <a:ext cx="247650" cy="185420"/>
            </p14:xfrm>
          </p:contentPart>
        </mc:Choice>
        <mc:Fallback xmlns="">
          <p:pic>
            <p:nvPicPr>
              <p:cNvPr id="42" name="墨迹 41"/>
            </p:nvPicPr>
            <p:blipFill>
              <a:blip r:embed="rId79"/>
            </p:blipFill>
            <p:spPr>
              <a:xfrm>
                <a:off x="8543925" y="1933575"/>
                <a:ext cx="247650" cy="18542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3" name="墨迹 42"/>
              <p14:cNvContentPartPr/>
              <p14:nvPr/>
            </p14:nvContentPartPr>
            <p14:xfrm>
              <a:off x="10115550" y="4347845"/>
              <a:ext cx="304800" cy="195580"/>
            </p14:xfrm>
          </p:contentPart>
        </mc:Choice>
        <mc:Fallback xmlns="">
          <p:pic>
            <p:nvPicPr>
              <p:cNvPr id="43" name="墨迹 42"/>
            </p:nvPicPr>
            <p:blipFill>
              <a:blip r:embed="rId81"/>
            </p:blipFill>
            <p:spPr>
              <a:xfrm>
                <a:off x="10115550" y="4347845"/>
                <a:ext cx="304800" cy="19558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4" name="墨迹 43"/>
              <p14:cNvContentPartPr/>
              <p14:nvPr/>
            </p14:nvContentPartPr>
            <p14:xfrm>
              <a:off x="9305925" y="3009900"/>
              <a:ext cx="590550" cy="185420"/>
            </p14:xfrm>
          </p:contentPart>
        </mc:Choice>
        <mc:Fallback xmlns="">
          <p:pic>
            <p:nvPicPr>
              <p:cNvPr id="44" name="墨迹 43"/>
            </p:nvPicPr>
            <p:blipFill>
              <a:blip r:embed="rId83"/>
            </p:blipFill>
            <p:spPr>
              <a:xfrm>
                <a:off x="9305925" y="3009900"/>
                <a:ext cx="590550" cy="18542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5" name="墨迹 44"/>
              <p14:cNvContentPartPr/>
              <p14:nvPr/>
            </p14:nvContentPartPr>
            <p14:xfrm>
              <a:off x="9929495" y="4629150"/>
              <a:ext cx="205105" cy="318770"/>
            </p14:xfrm>
          </p:contentPart>
        </mc:Choice>
        <mc:Fallback xmlns="">
          <p:pic>
            <p:nvPicPr>
              <p:cNvPr id="45" name="墨迹 44"/>
            </p:nvPicPr>
            <p:blipFill>
              <a:blip r:embed="rId85"/>
            </p:blipFill>
            <p:spPr>
              <a:xfrm>
                <a:off x="9929495" y="4629150"/>
                <a:ext cx="205105" cy="31877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6" name="墨迹 45"/>
              <p14:cNvContentPartPr/>
              <p14:nvPr/>
            </p14:nvContentPartPr>
            <p14:xfrm>
              <a:off x="9267825" y="3790950"/>
              <a:ext cx="2880995" cy="2404745"/>
            </p14:xfrm>
          </p:contentPart>
        </mc:Choice>
        <mc:Fallback xmlns="">
          <p:pic>
            <p:nvPicPr>
              <p:cNvPr id="46" name="墨迹 45"/>
            </p:nvPicPr>
            <p:blipFill>
              <a:blip r:embed="rId87"/>
            </p:blipFill>
            <p:spPr>
              <a:xfrm>
                <a:off x="9267825" y="3790950"/>
                <a:ext cx="2880995" cy="2404745"/>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7" name="墨迹 46"/>
              <p14:cNvContentPartPr/>
              <p14:nvPr/>
            </p14:nvContentPartPr>
            <p14:xfrm>
              <a:off x="8710295" y="2471420"/>
              <a:ext cx="2767330" cy="466725"/>
            </p14:xfrm>
          </p:contentPart>
        </mc:Choice>
        <mc:Fallback xmlns="">
          <p:pic>
            <p:nvPicPr>
              <p:cNvPr id="47" name="墨迹 46"/>
            </p:nvPicPr>
            <p:blipFill>
              <a:blip r:embed="rId89"/>
            </p:blipFill>
            <p:spPr>
              <a:xfrm>
                <a:off x="8710295" y="2471420"/>
                <a:ext cx="2767330" cy="46672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48" name="墨迹 47"/>
              <p14:cNvContentPartPr/>
              <p14:nvPr/>
            </p14:nvContentPartPr>
            <p14:xfrm>
              <a:off x="7515225" y="4238625"/>
              <a:ext cx="9525" cy="360"/>
            </p14:xfrm>
          </p:contentPart>
        </mc:Choice>
        <mc:Fallback xmlns="">
          <p:pic>
            <p:nvPicPr>
              <p:cNvPr id="48" name="墨迹 47"/>
            </p:nvPicPr>
            <p:blipFill>
              <a:blip r:embed="rId28"/>
            </p:blipFill>
            <p:spPr>
              <a:xfrm>
                <a:off x="7515225" y="4238625"/>
                <a:ext cx="9525" cy="36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49" name="墨迹 48"/>
              <p14:cNvContentPartPr/>
              <p14:nvPr/>
            </p14:nvContentPartPr>
            <p14:xfrm>
              <a:off x="7452995" y="4081145"/>
              <a:ext cx="128905" cy="476250"/>
            </p14:xfrm>
          </p:contentPart>
        </mc:Choice>
        <mc:Fallback xmlns="">
          <p:pic>
            <p:nvPicPr>
              <p:cNvPr id="49" name="墨迹 48"/>
            </p:nvPicPr>
            <p:blipFill>
              <a:blip r:embed="rId92"/>
            </p:blipFill>
            <p:spPr>
              <a:xfrm>
                <a:off x="7452995" y="4081145"/>
                <a:ext cx="128905" cy="47625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0" name="墨迹 49"/>
              <p14:cNvContentPartPr/>
              <p14:nvPr/>
            </p14:nvContentPartPr>
            <p14:xfrm>
              <a:off x="7500620" y="4490720"/>
              <a:ext cx="38100" cy="142875"/>
            </p14:xfrm>
          </p:contentPart>
        </mc:Choice>
        <mc:Fallback xmlns="">
          <p:pic>
            <p:nvPicPr>
              <p:cNvPr id="50" name="墨迹 49"/>
            </p:nvPicPr>
            <p:blipFill>
              <a:blip r:embed="rId94"/>
            </p:blipFill>
            <p:spPr>
              <a:xfrm>
                <a:off x="7500620" y="4490720"/>
                <a:ext cx="38100" cy="142875"/>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1" name="墨迹 50"/>
              <p14:cNvContentPartPr/>
              <p14:nvPr/>
            </p14:nvContentPartPr>
            <p14:xfrm>
              <a:off x="7486650" y="4490720"/>
              <a:ext cx="95250" cy="266700"/>
            </p14:xfrm>
          </p:contentPart>
        </mc:Choice>
        <mc:Fallback xmlns="">
          <p:pic>
            <p:nvPicPr>
              <p:cNvPr id="51" name="墨迹 50"/>
            </p:nvPicPr>
            <p:blipFill>
              <a:blip r:embed="rId96"/>
            </p:blipFill>
            <p:spPr>
              <a:xfrm>
                <a:off x="7486650" y="4490720"/>
                <a:ext cx="95250" cy="26670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2" name="墨迹 51"/>
              <p14:cNvContentPartPr/>
              <p14:nvPr/>
            </p14:nvContentPartPr>
            <p14:xfrm>
              <a:off x="6433820" y="4481195"/>
              <a:ext cx="533400" cy="361950"/>
            </p14:xfrm>
          </p:contentPart>
        </mc:Choice>
        <mc:Fallback xmlns="">
          <p:pic>
            <p:nvPicPr>
              <p:cNvPr id="52" name="墨迹 51"/>
            </p:nvPicPr>
            <p:blipFill>
              <a:blip r:embed="rId98"/>
            </p:blipFill>
            <p:spPr>
              <a:xfrm>
                <a:off x="6433820" y="4481195"/>
                <a:ext cx="533400" cy="36195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3" name="墨迹 52"/>
              <p14:cNvContentPartPr/>
              <p14:nvPr/>
            </p14:nvContentPartPr>
            <p14:xfrm>
              <a:off x="6252845" y="4838700"/>
              <a:ext cx="662305" cy="438150"/>
            </p14:xfrm>
          </p:contentPart>
        </mc:Choice>
        <mc:Fallback xmlns="">
          <p:pic>
            <p:nvPicPr>
              <p:cNvPr id="53" name="墨迹 52"/>
            </p:nvPicPr>
            <p:blipFill>
              <a:blip r:embed="rId100"/>
            </p:blipFill>
            <p:spPr>
              <a:xfrm>
                <a:off x="6252845" y="4838700"/>
                <a:ext cx="662305" cy="43815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4" name="墨迹 53"/>
              <p14:cNvContentPartPr/>
              <p14:nvPr/>
            </p14:nvContentPartPr>
            <p14:xfrm>
              <a:off x="6086475" y="5067300"/>
              <a:ext cx="499745" cy="242570"/>
            </p14:xfrm>
          </p:contentPart>
        </mc:Choice>
        <mc:Fallback xmlns="">
          <p:pic>
            <p:nvPicPr>
              <p:cNvPr id="54" name="墨迹 53"/>
            </p:nvPicPr>
            <p:blipFill>
              <a:blip r:embed="rId102"/>
            </p:blipFill>
            <p:spPr>
              <a:xfrm>
                <a:off x="6086475" y="5067300"/>
                <a:ext cx="499745" cy="24257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5" name="墨迹 54"/>
              <p14:cNvContentPartPr/>
              <p14:nvPr/>
            </p14:nvContentPartPr>
            <p14:xfrm>
              <a:off x="6076950" y="5490845"/>
              <a:ext cx="385445" cy="152400"/>
            </p14:xfrm>
          </p:contentPart>
        </mc:Choice>
        <mc:Fallback xmlns="">
          <p:pic>
            <p:nvPicPr>
              <p:cNvPr id="55" name="墨迹 54"/>
            </p:nvPicPr>
            <p:blipFill>
              <a:blip r:embed="rId104"/>
            </p:blipFill>
            <p:spPr>
              <a:xfrm>
                <a:off x="6076950" y="5490845"/>
                <a:ext cx="385445" cy="15240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6" name="墨迹 55"/>
              <p14:cNvContentPartPr/>
              <p14:nvPr/>
            </p14:nvContentPartPr>
            <p14:xfrm>
              <a:off x="6105525" y="5890895"/>
              <a:ext cx="447675" cy="214630"/>
            </p14:xfrm>
          </p:contentPart>
        </mc:Choice>
        <mc:Fallback xmlns="">
          <p:pic>
            <p:nvPicPr>
              <p:cNvPr id="56" name="墨迹 55"/>
            </p:nvPicPr>
            <p:blipFill>
              <a:blip r:embed="rId106"/>
            </p:blipFill>
            <p:spPr>
              <a:xfrm>
                <a:off x="6105525" y="5890895"/>
                <a:ext cx="447675" cy="21463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57" name="墨迹 56"/>
              <p14:cNvContentPartPr/>
              <p14:nvPr/>
            </p14:nvContentPartPr>
            <p14:xfrm>
              <a:off x="6057900" y="6257925"/>
              <a:ext cx="390525" cy="276225"/>
            </p14:xfrm>
          </p:contentPart>
        </mc:Choice>
        <mc:Fallback xmlns="">
          <p:pic>
            <p:nvPicPr>
              <p:cNvPr id="57" name="墨迹 56"/>
            </p:nvPicPr>
            <p:blipFill>
              <a:blip r:embed="rId108"/>
            </p:blipFill>
            <p:spPr>
              <a:xfrm>
                <a:off x="6057900" y="6257925"/>
                <a:ext cx="390525" cy="276225"/>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58" name="墨迹 57"/>
              <p14:cNvContentPartPr/>
              <p14:nvPr/>
            </p14:nvContentPartPr>
            <p14:xfrm>
              <a:off x="6362700" y="6257925"/>
              <a:ext cx="137795" cy="223520"/>
            </p14:xfrm>
          </p:contentPart>
        </mc:Choice>
        <mc:Fallback xmlns="">
          <p:pic>
            <p:nvPicPr>
              <p:cNvPr id="58" name="墨迹 57"/>
            </p:nvPicPr>
            <p:blipFill>
              <a:blip r:embed="rId110"/>
            </p:blipFill>
            <p:spPr>
              <a:xfrm>
                <a:off x="6362700" y="6257925"/>
                <a:ext cx="137795" cy="223520"/>
              </a:xfrm>
              <a:prstGeom prst="rect"/>
            </p:spPr>
          </p:pic>
        </mc:Fallback>
      </mc:AlternateContent>
    </p:spTree>
    <p:custDataLst>
      <p:tags r:id="rId11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2" name="矩形 31"/>
          <p:cNvSpPr/>
          <p:nvPr>
            <p:custDataLst>
              <p:tags r:id="rId1"/>
            </p:custDataLst>
          </p:nvPr>
        </p:nvSpPr>
        <p:spPr>
          <a:xfrm>
            <a:off x="687363" y="225699"/>
            <a:ext cx="1377950" cy="398780"/>
          </a:xfrm>
          <a:prstGeom prst="rect">
            <a:avLst/>
          </a:prstGeom>
        </p:spPr>
        <p:txBody>
          <a:bodyPr wrap="none">
            <a:spAutoFit/>
          </a:bodyPr>
          <a:p>
            <a:pPr lvl="0">
              <a:spcBef>
                <a:spcPct val="30000"/>
              </a:spcBef>
            </a:pPr>
            <a:r>
              <a:rPr lang="en-US" sz="2000" b="1" dirty="0">
                <a:latin typeface="华文楷体" panose="02010600040101010101" pitchFamily="2" charset="-122"/>
                <a:ea typeface="华文楷体" panose="02010600040101010101" pitchFamily="2" charset="-122"/>
              </a:rPr>
              <a:t>8.</a:t>
            </a:r>
            <a:r>
              <a:rPr lang="zh-CN" altLang="en-US" sz="2000" b="1" dirty="0">
                <a:latin typeface="华文楷体" panose="02010600040101010101" pitchFamily="2" charset="-122"/>
                <a:ea typeface="华文楷体" panose="02010600040101010101" pitchFamily="2" charset="-122"/>
              </a:rPr>
              <a:t>代码优化</a:t>
            </a:r>
            <a:endParaRPr lang="zh-CN" altLang="en-US" sz="2000" b="1" dirty="0">
              <a:latin typeface="华文楷体" panose="02010600040101010101" pitchFamily="2" charset="-122"/>
              <a:ea typeface="华文楷体" panose="02010600040101010101" pitchFamily="2" charset="-122"/>
            </a:endParaRPr>
          </a:p>
        </p:txBody>
      </p:sp>
      <p:sp>
        <p:nvSpPr>
          <p:cNvPr id="2" name="矩形 1"/>
          <p:cNvSpPr/>
          <p:nvPr>
            <p:custDataLst>
              <p:tags r:id="rId2"/>
            </p:custDataLst>
          </p:nvPr>
        </p:nvSpPr>
        <p:spPr>
          <a:xfrm>
            <a:off x="687363" y="561614"/>
            <a:ext cx="988695" cy="398780"/>
          </a:xfrm>
          <a:prstGeom prst="rect">
            <a:avLst/>
          </a:prstGeom>
        </p:spPr>
        <p:txBody>
          <a:bodyPr wrap="none">
            <a:spAutoFit/>
          </a:bodyPr>
          <a:p>
            <a:pPr lvl="0">
              <a:spcBef>
                <a:spcPct val="30000"/>
              </a:spcBef>
            </a:pPr>
            <a:r>
              <a:rPr lang="en-US" sz="2000" b="1" dirty="0">
                <a:latin typeface="华文楷体" panose="02010600040101010101" pitchFamily="2" charset="-122"/>
                <a:ea typeface="华文楷体" panose="02010600040101010101" pitchFamily="2" charset="-122"/>
              </a:rPr>
              <a:t>8.1</a:t>
            </a:r>
            <a:r>
              <a:rPr lang="zh-CN" altLang="en-US" sz="2000" b="1" dirty="0">
                <a:latin typeface="华文楷体" panose="02010600040101010101" pitchFamily="2" charset="-122"/>
                <a:ea typeface="华文楷体" panose="02010600040101010101" pitchFamily="2" charset="-122"/>
              </a:rPr>
              <a:t>流图</a:t>
            </a:r>
            <a:endParaRPr lang="zh-CN" altLang="en-US" sz="2000" b="1" dirty="0">
              <a:latin typeface="华文楷体" panose="02010600040101010101" pitchFamily="2" charset="-122"/>
              <a:ea typeface="华文楷体" panose="02010600040101010101" pitchFamily="2" charset="-122"/>
            </a:endParaRPr>
          </a:p>
        </p:txBody>
      </p:sp>
      <p:sp>
        <p:nvSpPr>
          <p:cNvPr id="3" name="矩形 2"/>
          <p:cNvSpPr/>
          <p:nvPr>
            <p:custDataLst>
              <p:tags r:id="rId3"/>
            </p:custDataLst>
          </p:nvPr>
        </p:nvSpPr>
        <p:spPr>
          <a:xfrm>
            <a:off x="212725" y="904240"/>
            <a:ext cx="10697845" cy="3099435"/>
          </a:xfrm>
          <a:prstGeom prst="rect">
            <a:avLst/>
          </a:prstGeom>
        </p:spPr>
        <p:txBody>
          <a:bodyPr wrap="square">
            <a:noAutofit/>
          </a:bodyPr>
          <a:p>
            <a:pPr marL="0" lvl="0" indent="457200" algn="l" fontAlgn="auto">
              <a:lnSpc>
                <a:spcPct val="100000"/>
              </a:lnSpc>
              <a:buClr>
                <a:schemeClr val="tx1"/>
              </a:buClr>
              <a:buNone/>
              <a:defRPr/>
            </a:pP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基本块</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是满足下列条件的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最大</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连</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续三地址指令序列</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algn="l" fontAlgn="auto">
              <a:lnSpc>
                <a:spcPct val="100000"/>
              </a:lnSpc>
              <a:buClrTx/>
              <a:buNone/>
              <a:defRPr/>
            </a:pPr>
            <a:r>
              <a:rPr lang="zh-CN" altLang="en-US" b="1" dirty="0">
                <a:solidFill>
                  <a:schemeClr val="tx1"/>
                </a:solidFill>
                <a:latin typeface="Calibri" panose="020F0502020204030204" charset="0"/>
                <a:ea typeface="华文楷体" panose="02010600040101010101" pitchFamily="2" charset="-122"/>
                <a:cs typeface="华文楷体" panose="02010600040101010101" pitchFamily="2" charset="-122"/>
                <a:sym typeface="+mn-ea"/>
              </a:rPr>
              <a:t>①</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控制流只能从基本块的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第一条指令</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进入该块。</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0" algn="l" fontAlgn="auto">
              <a:lnSpc>
                <a:spcPct val="100000"/>
              </a:lnSpc>
              <a:buClrTx/>
              <a:buNone/>
              <a:defRPr/>
            </a:pPr>
            <a:r>
              <a:rPr lang="zh-CN" altLang="en-US" b="1" dirty="0">
                <a:latin typeface="Calibri" panose="020F0502020204030204" charset="0"/>
                <a:ea typeface="华文楷体" panose="02010600040101010101" pitchFamily="2" charset="-122"/>
                <a:cs typeface="华文楷体" panose="02010600040101010101" pitchFamily="2" charset="-122"/>
                <a:sym typeface="+mn-ea"/>
              </a:rPr>
              <a:t>②</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除了基本块的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最后一条指令</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，控制流在离开基本块之前不会</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跳转</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或者</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停机</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0" algn="l" fontAlgn="auto">
              <a:lnSpc>
                <a:spcPct val="100000"/>
              </a:lnSpc>
              <a:buClrTx/>
              <a:buNone/>
              <a:defRPr/>
            </a:pPr>
            <a:r>
              <a:rPr lang="zh-CN" altLang="en-US" b="1" noProof="0" dirty="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sym typeface="+mn-ea"/>
              </a:rPr>
              <a:t>每个基本块由一组</a:t>
            </a:r>
            <a:r>
              <a:rPr lang="zh-CN" altLang="en-US" b="1" noProof="0" dirty="0">
                <a:ln>
                  <a:noFill/>
                </a:ln>
                <a:solidFill>
                  <a:srgbClr val="FF0000"/>
                </a:solidFill>
                <a:effectLst/>
                <a:uLnTx/>
                <a:uFillTx/>
                <a:latin typeface="华文楷体" panose="02010600040101010101" pitchFamily="2" charset="-122"/>
                <a:ea typeface="华文楷体" panose="02010600040101010101" pitchFamily="2" charset="-122"/>
                <a:cs typeface="华文楷体" panose="02010600040101010101" pitchFamily="2" charset="-122"/>
                <a:sym typeface="+mn-ea"/>
              </a:rPr>
              <a:t>总是一起执行</a:t>
            </a:r>
            <a:r>
              <a:rPr lang="zh-CN" altLang="en-US" b="1" noProof="0" dirty="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sym typeface="+mn-ea"/>
              </a:rPr>
              <a:t>的指令组成</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457200" algn="l" fontAlgn="auto">
              <a:lnSpc>
                <a:spcPct val="100000"/>
              </a:lnSpc>
              <a:buClrTx/>
              <a:buNone/>
              <a:defRPr/>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基本块</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划分算法</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algn="l" fontAlgn="auto">
              <a:lnSpc>
                <a:spcPct val="100000"/>
              </a:lnSpc>
              <a:buClrTx/>
              <a:buNone/>
              <a:defRPr/>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首先，确定指令序列中哪些指令是</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首指令</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，即某个基本块的第一个指令</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2" indent="0" algn="l" fontAlgn="auto">
              <a:lnSpc>
                <a:spcPct val="100000"/>
              </a:lnSpc>
              <a:buClrTx/>
              <a:buNone/>
              <a:defRPr/>
            </a:pP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1. </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指令序列的</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第一个三地址指令</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是一个首指令</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2" indent="0" algn="l" fontAlgn="auto">
              <a:lnSpc>
                <a:spcPct val="100000"/>
              </a:lnSpc>
              <a:buClrTx/>
              <a:buNone/>
              <a:defRPr/>
            </a:pP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2. </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任意一个条件或无条件</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转移指令的目标指令</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是一个首指令</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2" indent="0" algn="l" fontAlgn="auto">
              <a:lnSpc>
                <a:spcPct val="100000"/>
              </a:lnSpc>
              <a:buClrTx/>
              <a:buNone/>
              <a:defRPr/>
            </a:pP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3. </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紧跟</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在一个条件或无条件</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转移指令之后的指令</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是一个首指令</a:t>
            </a:r>
            <a:endPar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algn="l" fontAlgn="auto">
              <a:lnSpc>
                <a:spcPct val="100000"/>
              </a:lnSpc>
              <a:buClrTx/>
              <a:buNone/>
              <a:defRPr/>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然后，每个首指令对应的基本块包括了从它自己开始，直到</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下一个首指令</a:t>
            </a: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不含</a:t>
            </a: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或者</a:t>
            </a:r>
            <a:r>
              <a:rPr lang="zh-CN" altLang="en-US"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指令序列结尾</a:t>
            </a: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之间的所有指令</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pic>
        <p:nvPicPr>
          <p:cNvPr id="4" name="图片 3"/>
          <p:cNvPicPr>
            <a:picLocks noChangeAspect="1"/>
          </p:cNvPicPr>
          <p:nvPr>
            <p:custDataLst>
              <p:tags r:id="rId4"/>
            </p:custDataLst>
          </p:nvPr>
        </p:nvPicPr>
        <p:blipFill>
          <a:blip r:embed="rId5"/>
          <a:stretch>
            <a:fillRect/>
          </a:stretch>
        </p:blipFill>
        <p:spPr>
          <a:xfrm>
            <a:off x="10516235" y="489585"/>
            <a:ext cx="1309370" cy="2661285"/>
          </a:xfrm>
          <a:prstGeom prst="rect">
            <a:avLst/>
          </a:prstGeom>
        </p:spPr>
      </p:pic>
      <p:sp>
        <p:nvSpPr>
          <p:cNvPr id="5" name="文本框 4"/>
          <p:cNvSpPr txBox="1"/>
          <p:nvPr/>
        </p:nvSpPr>
        <p:spPr>
          <a:xfrm>
            <a:off x="8112125" y="1205865"/>
            <a:ext cx="2327910" cy="1383665"/>
          </a:xfrm>
          <a:prstGeom prst="rect">
            <a:avLst/>
          </a:prstGeom>
          <a:noFill/>
        </p:spPr>
        <p:txBody>
          <a:bodyPr wrap="square" rtlCol="0" anchor="t">
            <a:spAutoFit/>
          </a:bodyPr>
          <a:p>
            <a:pPr algn="l" eaLnBrk="1" hangingPunct="1">
              <a:defRPr/>
            </a:pP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从基本块</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B</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到基本块</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C</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之间有一条边</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当且仅当</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基本块</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C</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的第一条指令</a:t>
            </a:r>
            <a:r>
              <a:rPr lang="zh-CN" altLang="en-US"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可能</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紧跟在</a:t>
            </a:r>
            <a:r>
              <a:rPr lang="en-US" altLang="zh-CN" sz="1400" b="1" i="1" dirty="0">
                <a:latin typeface="华文楷体" panose="02010600040101010101" pitchFamily="2" charset="-122"/>
                <a:ea typeface="华文楷体" panose="02010600040101010101" pitchFamily="2" charset="-122"/>
                <a:cs typeface="华文楷体" panose="02010600040101010101" pitchFamily="2" charset="-122"/>
                <a:sym typeface="+mn-ea"/>
              </a:rPr>
              <a:t>B</a:t>
            </a: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的最后一条指令之后执行。</a:t>
            </a:r>
            <a:endParaRPr lang="zh-CN" alt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algn="l" eaLnBrk="1" hangingPunct="1">
              <a:defRPr/>
            </a:pP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此时称B是C的前驱，C是B的后继。</a:t>
            </a:r>
            <a:endPar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6" name="文本框 5"/>
          <p:cNvSpPr txBox="1"/>
          <p:nvPr/>
        </p:nvSpPr>
        <p:spPr>
          <a:xfrm>
            <a:off x="8967470" y="128905"/>
            <a:ext cx="2858135" cy="337185"/>
          </a:xfrm>
          <a:prstGeom prst="rect">
            <a:avLst/>
          </a:prstGeom>
          <a:noFill/>
        </p:spPr>
        <p:txBody>
          <a:bodyPr wrap="square" rtlCol="0" anchor="t">
            <a:spAutoFit/>
          </a:bodyPr>
          <a:p>
            <a:pPr marL="0" indent="0" algn="l" fontAlgn="auto">
              <a:lnSpc>
                <a:spcPct val="100000"/>
              </a:lnSpc>
              <a:buClrTx/>
              <a:buNone/>
            </a:pPr>
            <a:r>
              <a:rPr lang="zh-CN" altLang="en-US" sz="1600" b="1" dirty="0">
                <a:latin typeface="华文楷体" panose="02010600040101010101" pitchFamily="2" charset="-122"/>
                <a:ea typeface="华文楷体" panose="02010600040101010101" pitchFamily="2" charset="-122"/>
                <a:cs typeface="华文楷体" panose="02010600040101010101" pitchFamily="2" charset="-122"/>
                <a:sym typeface="+mn-ea"/>
              </a:rPr>
              <a:t>流图的每个</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结点</a:t>
            </a:r>
            <a:r>
              <a:rPr lang="zh-CN" altLang="en-US" sz="1600" b="1" dirty="0">
                <a:latin typeface="华文楷体" panose="02010600040101010101" pitchFamily="2" charset="-122"/>
                <a:ea typeface="华文楷体" panose="02010600040101010101" pitchFamily="2" charset="-122"/>
                <a:cs typeface="华文楷体" panose="02010600040101010101" pitchFamily="2" charset="-122"/>
                <a:sym typeface="+mn-ea"/>
              </a:rPr>
              <a:t>是一个</a:t>
            </a:r>
            <a:r>
              <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基本块</a:t>
            </a:r>
            <a:endParaRPr lang="zh-CN" altLang="en-US" sz="16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7" name="矩形 6"/>
          <p:cNvSpPr/>
          <p:nvPr>
            <p:custDataLst>
              <p:tags r:id="rId6"/>
            </p:custDataLst>
          </p:nvPr>
        </p:nvSpPr>
        <p:spPr>
          <a:xfrm>
            <a:off x="687363" y="3954419"/>
            <a:ext cx="1752600" cy="398780"/>
          </a:xfrm>
          <a:prstGeom prst="rect">
            <a:avLst/>
          </a:prstGeom>
        </p:spPr>
        <p:txBody>
          <a:bodyPr wrap="none">
            <a:spAutoFit/>
          </a:bodyPr>
          <a:p>
            <a:pPr lvl="0">
              <a:spcBef>
                <a:spcPct val="30000"/>
              </a:spcBef>
            </a:pPr>
            <a:r>
              <a:rPr lang="en-US" sz="2000" b="1" dirty="0">
                <a:latin typeface="华文楷体" panose="02010600040101010101" pitchFamily="2" charset="-122"/>
                <a:ea typeface="华文楷体" panose="02010600040101010101" pitchFamily="2" charset="-122"/>
              </a:rPr>
              <a:t>8.2</a:t>
            </a:r>
            <a:r>
              <a:rPr lang="zh-CN" altLang="en-US" sz="2000" b="1" dirty="0">
                <a:latin typeface="华文楷体" panose="02010600040101010101" pitchFamily="2" charset="-122"/>
                <a:ea typeface="华文楷体" panose="02010600040101010101" pitchFamily="2" charset="-122"/>
              </a:rPr>
              <a:t>优化的分类</a:t>
            </a:r>
            <a:endParaRPr lang="zh-CN" altLang="en-US" sz="2000" b="1" dirty="0">
              <a:latin typeface="华文楷体" panose="02010600040101010101" pitchFamily="2" charset="-122"/>
              <a:ea typeface="华文楷体" panose="02010600040101010101" pitchFamily="2" charset="-122"/>
            </a:endParaRPr>
          </a:p>
        </p:txBody>
      </p:sp>
      <p:sp>
        <p:nvSpPr>
          <p:cNvPr id="8" name="矩形 7"/>
          <p:cNvSpPr/>
          <p:nvPr>
            <p:custDataLst>
              <p:tags r:id="rId7"/>
            </p:custDataLst>
          </p:nvPr>
        </p:nvSpPr>
        <p:spPr>
          <a:xfrm>
            <a:off x="339725" y="4283710"/>
            <a:ext cx="11148695" cy="2305050"/>
          </a:xfrm>
          <a:prstGeom prst="rect">
            <a:avLst/>
          </a:prstGeom>
        </p:spPr>
        <p:txBody>
          <a:bodyPr wrap="square">
            <a:noAutofit/>
          </a:bodyPr>
          <a:p>
            <a:pPr marL="0" indent="0" fontAlgn="auto">
              <a:lnSpc>
                <a:spcPct val="100000"/>
              </a:lnSpc>
              <a:buClrTx/>
              <a:buNone/>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机器无关优化：针对中间代码</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机器相关优化：针对目标代码</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局部代码优化：单个基本块范围内的优化</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fontAlgn="auto">
              <a:lnSpc>
                <a:spcPct val="100000"/>
              </a:lnSpc>
              <a:buClrTx/>
              <a:buNone/>
            </a:pP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全局代码优化：面向多个基本块的优化</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indent="0" algn="l" fontAlgn="auto">
              <a:lnSpc>
                <a:spcPct val="100000"/>
              </a:lnSpc>
              <a:buClr>
                <a:schemeClr val="tx1"/>
              </a:buClr>
              <a:buNone/>
              <a:defRPr/>
            </a:pP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0" indent="0" algn="l" fontAlgn="auto">
              <a:lnSpc>
                <a:spcPct val="100000"/>
              </a:lnSpc>
              <a:buClr>
                <a:schemeClr val="tx1"/>
              </a:buClr>
              <a:buNone/>
              <a:defRPr/>
            </a:pPr>
            <a:r>
              <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常用优化方法：</a:t>
            </a:r>
            <a:r>
              <a:rPr lang="zh-CN" altLang="en-US" b="1" dirty="0">
                <a:latin typeface="Calibri" panose="020F0502020204030204" charset="0"/>
                <a:ea typeface="华文楷体" panose="02010600040101010101" pitchFamily="2" charset="-122"/>
                <a:cs typeface="华文楷体" panose="02010600040101010101" pitchFamily="2" charset="-122"/>
                <a:sym typeface="+mn-ea"/>
              </a:rPr>
              <a:t>①</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删除公共子表达式</a:t>
            </a:r>
            <a:r>
              <a:rPr lang="en-US" altLang="zh-CN" b="1" dirty="0">
                <a:latin typeface="华文楷体" panose="02010600040101010101" pitchFamily="2" charset="-122"/>
                <a:ea typeface="华文楷体" panose="02010600040101010101" pitchFamily="2" charset="-122"/>
                <a:cs typeface="华文楷体" panose="02010600040101010101" pitchFamily="2" charset="-122"/>
                <a:sym typeface="+mn-ea"/>
              </a:rPr>
              <a:t> </a:t>
            </a:r>
            <a:r>
              <a:rPr lang="zh-CN" altLang="en-US" b="1" dirty="0">
                <a:latin typeface="Calibri" panose="020F0502020204030204" charset="0"/>
                <a:ea typeface="华文楷体" panose="02010600040101010101" pitchFamily="2" charset="-122"/>
                <a:cs typeface="华文楷体" panose="02010600040101010101" pitchFamily="2" charset="-122"/>
                <a:sym typeface="+mn-ea"/>
              </a:rPr>
              <a:t>②</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删除无用代码（借助复制传播、常量合并删除</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无用代码</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b="1" dirty="0">
                <a:latin typeface="华文楷体" panose="02010600040101010101" pitchFamily="2" charset="-122"/>
                <a:ea typeface="华文楷体" panose="02010600040101010101" pitchFamily="2" charset="-122"/>
                <a:cs typeface="华文楷体" panose="02010600040101010101" pitchFamily="2" charset="-122"/>
                <a:sym typeface="+mn-ea"/>
              </a:rPr>
              <a:t> </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marL="0" lvl="1" indent="0" fontAlgn="auto">
              <a:lnSpc>
                <a:spcPct val="100000"/>
              </a:lnSpc>
              <a:buClrTx/>
              <a:buNone/>
            </a:pPr>
            <a:r>
              <a:rPr lang="zh-CN" altLang="en-US" b="1" dirty="0">
                <a:latin typeface="Calibri" panose="020F0502020204030204" charset="0"/>
                <a:ea typeface="华文楷体" panose="02010600040101010101" pitchFamily="2" charset="-122"/>
                <a:cs typeface="华文楷体" panose="02010600040101010101" pitchFamily="2" charset="-122"/>
                <a:sym typeface="+mn-ea"/>
              </a:rPr>
              <a:t>③</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代码移动（利用循环不变计算）</a:t>
            </a:r>
            <a:r>
              <a:rPr lang="en-US" altLang="zh-CN" b="1" dirty="0">
                <a:latin typeface="华文楷体" panose="02010600040101010101" pitchFamily="2" charset="-122"/>
                <a:ea typeface="华文楷体" panose="02010600040101010101" pitchFamily="2" charset="-122"/>
                <a:cs typeface="华文楷体" panose="02010600040101010101" pitchFamily="2" charset="-122"/>
                <a:sym typeface="+mn-ea"/>
              </a:rPr>
              <a:t> </a:t>
            </a:r>
            <a:r>
              <a:rPr lang="zh-CN" altLang="en-US" b="1" dirty="0">
                <a:latin typeface="Calibri" panose="020F0502020204030204" charset="0"/>
                <a:ea typeface="华文楷体" panose="02010600040101010101" pitchFamily="2" charset="-122"/>
                <a:cs typeface="华文楷体" panose="02010600040101010101" pitchFamily="2" charset="-122"/>
                <a:sym typeface="+mn-ea"/>
              </a:rPr>
              <a:t>④</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强度削弱（如用加代替乘，乘代替除，循环中对归纳变量进行强度削弱）</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marL="0" lvl="1" indent="0" fontAlgn="auto">
              <a:lnSpc>
                <a:spcPct val="100000"/>
              </a:lnSpc>
              <a:buClrTx/>
              <a:buNone/>
            </a:pPr>
            <a:r>
              <a:rPr lang="zh-CN" altLang="en-US" b="1" dirty="0">
                <a:latin typeface="Calibri" panose="020F0502020204030204" charset="0"/>
                <a:ea typeface="华文楷体" panose="02010600040101010101" pitchFamily="2" charset="-122"/>
                <a:cs typeface="华文楷体" panose="02010600040101010101" pitchFamily="2" charset="-122"/>
                <a:sym typeface="+mn-ea"/>
              </a:rPr>
              <a:t>⑤</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删除归纳变量（删除仅用于测试的归纳变量）</a:t>
            </a:r>
            <a:endParaRPr lang="zh-CN" altLang="en-US"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pic>
        <p:nvPicPr>
          <p:cNvPr id="9" name="图片 8"/>
          <p:cNvPicPr>
            <a:picLocks noChangeAspect="1"/>
          </p:cNvPicPr>
          <p:nvPr>
            <p:custDataLst>
              <p:tags r:id="rId8"/>
            </p:custDataLst>
          </p:nvPr>
        </p:nvPicPr>
        <p:blipFill>
          <a:blip r:embed="rId9"/>
          <a:stretch>
            <a:fillRect/>
          </a:stretch>
        </p:blipFill>
        <p:spPr>
          <a:xfrm>
            <a:off x="5380355" y="5012690"/>
            <a:ext cx="2000885" cy="633095"/>
          </a:xfrm>
          <a:prstGeom prst="rect">
            <a:avLst/>
          </a:prstGeom>
        </p:spPr>
      </p:pic>
      <p:sp>
        <p:nvSpPr>
          <p:cNvPr id="10" name="文本框 9"/>
          <p:cNvSpPr txBox="1"/>
          <p:nvPr/>
        </p:nvSpPr>
        <p:spPr>
          <a:xfrm>
            <a:off x="7857490" y="4914900"/>
            <a:ext cx="3506470" cy="730885"/>
          </a:xfrm>
          <a:prstGeom prst="rect">
            <a:avLst/>
          </a:prstGeom>
          <a:noFill/>
        </p:spPr>
        <p:txBody>
          <a:bodyPr wrap="square" rtlCol="0" anchor="t">
            <a:noAutofit/>
          </a:bodyPr>
          <a:p>
            <a:pPr marL="0" lvl="1" indent="0" fontAlgn="auto">
              <a:lnSpc>
                <a:spcPct val="100000"/>
              </a:lnSpc>
              <a:buClrTx/>
              <a:buNone/>
            </a:pPr>
            <a:r>
              <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rPr>
              <a:t>归纳变量：对于一个变量x ，如果存在一个正的或负的常数c使得每次x被赋值时它的值总增加c ，那么x就称为归纳变量</a:t>
            </a:r>
            <a:endParaRPr lang="zh-CN" altLang="en-US" sz="1400" b="1" dirty="0">
              <a:latin typeface="华文楷体" panose="02010600040101010101" pitchFamily="2" charset="-122"/>
              <a:ea typeface="华文楷体" panose="02010600040101010101" pitchFamily="2" charset="-122"/>
              <a:cs typeface="华文楷体" panose="02010600040101010101" pitchFamily="2" charset="-122"/>
              <a:sym typeface="+mn-ea"/>
            </a:endParaRPr>
          </a:p>
        </p:txBody>
      </p:sp>
      <p:pic>
        <p:nvPicPr>
          <p:cNvPr id="11" name="图片 10"/>
          <p:cNvPicPr>
            <a:picLocks noChangeAspect="1"/>
          </p:cNvPicPr>
          <p:nvPr>
            <p:custDataLst>
              <p:tags r:id="rId10"/>
            </p:custDataLst>
          </p:nvPr>
        </p:nvPicPr>
        <p:blipFill>
          <a:blip r:embed="rId11"/>
          <a:stretch>
            <a:fillRect/>
          </a:stretch>
        </p:blipFill>
        <p:spPr>
          <a:xfrm>
            <a:off x="5326380" y="3884295"/>
            <a:ext cx="2531110" cy="940435"/>
          </a:xfrm>
          <a:prstGeom prst="rect">
            <a:avLst/>
          </a:prstGeom>
        </p:spPr>
      </p:pic>
      <p:pic>
        <p:nvPicPr>
          <p:cNvPr id="12" name="图片 11"/>
          <p:cNvPicPr>
            <a:picLocks noChangeAspect="1"/>
          </p:cNvPicPr>
          <p:nvPr>
            <p:custDataLst>
              <p:tags r:id="rId12"/>
            </p:custDataLst>
          </p:nvPr>
        </p:nvPicPr>
        <p:blipFill>
          <a:blip r:embed="rId13"/>
          <a:stretch>
            <a:fillRect/>
          </a:stretch>
        </p:blipFill>
        <p:spPr>
          <a:xfrm>
            <a:off x="8352790" y="3773170"/>
            <a:ext cx="2398395" cy="899160"/>
          </a:xfrm>
          <a:prstGeom prst="rect">
            <a:avLst/>
          </a:prstGeom>
        </p:spPr>
      </p:pic>
      <p:sp>
        <p:nvSpPr>
          <p:cNvPr id="14" name="文本框 13"/>
          <p:cNvSpPr txBox="1"/>
          <p:nvPr/>
        </p:nvSpPr>
        <p:spPr>
          <a:xfrm>
            <a:off x="2176145" y="99695"/>
            <a:ext cx="2125345" cy="860425"/>
          </a:xfrm>
          <a:prstGeom prst="rect">
            <a:avLst/>
          </a:prstGeom>
          <a:noFill/>
        </p:spPr>
        <p:txBody>
          <a:bodyPr wrap="square" rtlCol="0" anchor="t">
            <a:spAutoFit/>
          </a:bodyPr>
          <a:p>
            <a:r>
              <a:rPr lang="zh-CN" altLang="en-US" sz="1000">
                <a:sym typeface="+mn-ea"/>
              </a:rPr>
              <a:t>优化可生成（</a:t>
            </a:r>
            <a:r>
              <a:rPr lang="zh-CN" altLang="en-US" sz="1000">
                <a:solidFill>
                  <a:srgbClr val="FF0000"/>
                </a:solidFill>
                <a:sym typeface="+mn-ea"/>
              </a:rPr>
              <a:t>D</a:t>
            </a:r>
            <a:r>
              <a:rPr lang="zh-CN" altLang="en-US" sz="1000">
                <a:sym typeface="+mn-ea"/>
              </a:rPr>
              <a:t>）的目标代码。</a:t>
            </a:r>
            <a:endParaRPr lang="zh-CN" altLang="en-US" sz="1000"/>
          </a:p>
          <a:p>
            <a:r>
              <a:rPr lang="zh-CN" altLang="en-US" sz="1000">
                <a:sym typeface="+mn-ea"/>
              </a:rPr>
              <a:t>A.运行时间较短</a:t>
            </a:r>
            <a:endParaRPr lang="zh-CN" altLang="en-US" sz="1000"/>
          </a:p>
          <a:p>
            <a:r>
              <a:rPr lang="zh-CN" altLang="en-US" sz="1000">
                <a:sym typeface="+mn-ea"/>
              </a:rPr>
              <a:t>B.占用存储空间较小</a:t>
            </a:r>
            <a:endParaRPr lang="zh-CN" altLang="en-US" sz="1000"/>
          </a:p>
          <a:p>
            <a:r>
              <a:rPr lang="zh-CN" altLang="en-US" sz="1000">
                <a:sym typeface="+mn-ea"/>
              </a:rPr>
              <a:t>C.运行时间短但占用内存空间大</a:t>
            </a:r>
            <a:endParaRPr lang="zh-CN" altLang="en-US" sz="1000"/>
          </a:p>
          <a:p>
            <a:r>
              <a:rPr lang="zh-CN" altLang="en-US" sz="1000">
                <a:sym typeface="+mn-ea"/>
              </a:rPr>
              <a:t>D.运行时间短且占用存储空间小</a:t>
            </a:r>
            <a:endParaRPr lang="zh-CN" altLang="en-US" sz="1000">
              <a:sym typeface="+mn-ea"/>
            </a:endParaRPr>
          </a:p>
        </p:txBody>
      </p:sp>
      <p:sp>
        <p:nvSpPr>
          <p:cNvPr id="15" name="文本框 14"/>
          <p:cNvSpPr txBox="1"/>
          <p:nvPr/>
        </p:nvSpPr>
        <p:spPr>
          <a:xfrm>
            <a:off x="4191635" y="43815"/>
            <a:ext cx="2006600" cy="860425"/>
          </a:xfrm>
          <a:prstGeom prst="rect">
            <a:avLst/>
          </a:prstGeom>
          <a:noFill/>
        </p:spPr>
        <p:txBody>
          <a:bodyPr wrap="square" rtlCol="0" anchor="t">
            <a:spAutoFit/>
          </a:bodyPr>
          <a:p>
            <a:r>
              <a:rPr lang="zh-CN" altLang="en-US" sz="1000">
                <a:sym typeface="+mn-ea"/>
              </a:rPr>
              <a:t>基本块内的优化为 (</a:t>
            </a:r>
            <a:r>
              <a:rPr lang="zh-CN" altLang="en-US" sz="1000">
                <a:solidFill>
                  <a:srgbClr val="FF0000"/>
                </a:solidFill>
                <a:sym typeface="+mn-ea"/>
              </a:rPr>
              <a:t>B</a:t>
            </a:r>
            <a:r>
              <a:rPr lang="zh-CN" altLang="en-US" sz="1000">
                <a:sym typeface="+mn-ea"/>
              </a:rPr>
              <a:t>)。</a:t>
            </a:r>
            <a:endParaRPr lang="zh-CN" altLang="en-US" sz="1000"/>
          </a:p>
          <a:p>
            <a:r>
              <a:rPr lang="zh-CN" altLang="en-US" sz="1000">
                <a:sym typeface="+mn-ea"/>
              </a:rPr>
              <a:t>A.代码外提，删除归纳变量 </a:t>
            </a:r>
            <a:endParaRPr lang="zh-CN" altLang="en-US" sz="1000"/>
          </a:p>
          <a:p>
            <a:r>
              <a:rPr lang="zh-CN" altLang="en-US" sz="1000">
                <a:sym typeface="+mn-ea"/>
              </a:rPr>
              <a:t>B.删除多余运算，删除无用赋值</a:t>
            </a:r>
            <a:endParaRPr lang="zh-CN" altLang="en-US" sz="1000"/>
          </a:p>
          <a:p>
            <a:r>
              <a:rPr lang="zh-CN" altLang="en-US" sz="1000">
                <a:sym typeface="+mn-ea"/>
              </a:rPr>
              <a:t>C.强度削弱，代码外提</a:t>
            </a:r>
            <a:endParaRPr lang="zh-CN" altLang="en-US" sz="1000"/>
          </a:p>
          <a:p>
            <a:r>
              <a:rPr lang="zh-CN" altLang="en-US" sz="1000">
                <a:sym typeface="+mn-ea"/>
              </a:rPr>
              <a:t>D.循环展开，循环合并</a:t>
            </a:r>
            <a:endParaRPr lang="zh-CN" altLang="en-US" sz="1000">
              <a:sym typeface="+mn-ea"/>
            </a:endParaRPr>
          </a:p>
        </p:txBody>
      </p:sp>
      <p:sp>
        <p:nvSpPr>
          <p:cNvPr id="16" name="文本框 15"/>
          <p:cNvSpPr txBox="1"/>
          <p:nvPr/>
        </p:nvSpPr>
        <p:spPr>
          <a:xfrm>
            <a:off x="6159500" y="43815"/>
            <a:ext cx="2370455" cy="860425"/>
          </a:xfrm>
          <a:prstGeom prst="rect">
            <a:avLst/>
          </a:prstGeom>
          <a:noFill/>
        </p:spPr>
        <p:txBody>
          <a:bodyPr wrap="square" rtlCol="0" anchor="t">
            <a:spAutoFit/>
          </a:bodyPr>
          <a:p>
            <a:r>
              <a:rPr lang="zh-CN" altLang="en-US" sz="1000">
                <a:sym typeface="+mn-ea"/>
              </a:rPr>
              <a:t>对一个基本块来说，(</a:t>
            </a:r>
            <a:r>
              <a:rPr lang="zh-CN" altLang="en-US" sz="1000">
                <a:solidFill>
                  <a:srgbClr val="FF0000"/>
                </a:solidFill>
                <a:sym typeface="+mn-ea"/>
              </a:rPr>
              <a:t>A</a:t>
            </a:r>
            <a:r>
              <a:rPr lang="zh-CN" altLang="en-US" sz="1000">
                <a:sym typeface="+mn-ea"/>
              </a:rPr>
              <a:t>)是正确的。</a:t>
            </a:r>
            <a:endParaRPr lang="zh-CN" altLang="en-US" sz="1000"/>
          </a:p>
          <a:p>
            <a:r>
              <a:rPr lang="zh-CN" altLang="en-US" sz="1000">
                <a:sym typeface="+mn-ea"/>
              </a:rPr>
              <a:t>A.只有一个入口语句和一个出口语句</a:t>
            </a:r>
            <a:endParaRPr lang="zh-CN" altLang="en-US" sz="1000"/>
          </a:p>
          <a:p>
            <a:r>
              <a:rPr lang="zh-CN" altLang="en-US" sz="1000">
                <a:sym typeface="+mn-ea"/>
              </a:rPr>
              <a:t>B.有一个入口语句和多个出口语句</a:t>
            </a:r>
            <a:endParaRPr lang="zh-CN" altLang="en-US" sz="1000"/>
          </a:p>
          <a:p>
            <a:r>
              <a:rPr lang="zh-CN" altLang="en-US" sz="1000">
                <a:sym typeface="+mn-ea"/>
              </a:rPr>
              <a:t>C.有多个入口语句和一个出口语句</a:t>
            </a:r>
            <a:endParaRPr lang="zh-CN" altLang="en-US" sz="1000"/>
          </a:p>
          <a:p>
            <a:r>
              <a:rPr lang="zh-CN" altLang="en-US" sz="1000">
                <a:sym typeface="+mn-ea"/>
              </a:rPr>
              <a:t>D.有多个入口语句和多个出口语句</a:t>
            </a:r>
            <a:endParaRPr lang="zh-CN" altLang="en-US" sz="1000">
              <a:sym typeface="+mn-ea"/>
            </a:endParaRPr>
          </a:p>
        </p:txBody>
      </p:sp>
      <p:sp>
        <p:nvSpPr>
          <p:cNvPr id="17" name="文本框 16"/>
          <p:cNvSpPr txBox="1"/>
          <p:nvPr/>
        </p:nvSpPr>
        <p:spPr>
          <a:xfrm>
            <a:off x="6621145" y="2589530"/>
            <a:ext cx="3082925" cy="838835"/>
          </a:xfrm>
          <a:prstGeom prst="rect">
            <a:avLst/>
          </a:prstGeom>
          <a:noFill/>
        </p:spPr>
        <p:txBody>
          <a:bodyPr wrap="square" rtlCol="0" anchor="t">
            <a:noAutofit/>
          </a:bodyPr>
          <a:p>
            <a:r>
              <a:rPr lang="zh-CN" altLang="en-US" sz="1000">
                <a:sym typeface="+mn-ea"/>
              </a:rPr>
              <a:t>中间代码的优化依赖于具体的计算机（</a:t>
            </a:r>
            <a:r>
              <a:rPr lang="zh-CN" altLang="en-US" sz="1000">
                <a:solidFill>
                  <a:srgbClr val="FF0000"/>
                </a:solidFill>
                <a:sym typeface="+mn-ea"/>
              </a:rPr>
              <a:t>×</a:t>
            </a:r>
            <a:r>
              <a:rPr lang="zh-CN" altLang="en-US" sz="1000">
                <a:sym typeface="+mn-ea"/>
              </a:rPr>
              <a:t>）</a:t>
            </a:r>
            <a:endParaRPr lang="zh-CN" altLang="en-US" sz="1000"/>
          </a:p>
          <a:p>
            <a:r>
              <a:rPr lang="zh-CN" altLang="en-US" sz="1000">
                <a:sym typeface="+mn-ea"/>
              </a:rPr>
              <a:t>代码优化应以等价变换为基础，既不改变程序的运行结果，又能使生成的目标代码更有效（</a:t>
            </a:r>
            <a:r>
              <a:rPr lang="zh-CN" altLang="en-US" sz="1000">
                <a:solidFill>
                  <a:srgbClr val="FF0000"/>
                </a:solidFill>
                <a:sym typeface="+mn-ea"/>
              </a:rPr>
              <a:t>√</a:t>
            </a:r>
            <a:r>
              <a:rPr lang="zh-CN" altLang="en-US" sz="1000">
                <a:sym typeface="+mn-ea"/>
              </a:rPr>
              <a:t>）</a:t>
            </a:r>
            <a:endParaRPr lang="zh-CN" altLang="en-US" sz="1000"/>
          </a:p>
          <a:p>
            <a:r>
              <a:rPr lang="zh-CN" altLang="en-US" sz="1000">
                <a:sym typeface="+mn-ea"/>
              </a:rPr>
              <a:t>一个程序可用一个流图来表示。（</a:t>
            </a:r>
            <a:r>
              <a:rPr lang="zh-CN" altLang="en-US" sz="1000">
                <a:solidFill>
                  <a:srgbClr val="FF0000"/>
                </a:solidFill>
                <a:sym typeface="+mn-ea"/>
              </a:rPr>
              <a:t>√</a:t>
            </a:r>
            <a:r>
              <a:rPr lang="zh-CN" altLang="en-US" sz="1000">
                <a:sym typeface="+mn-ea"/>
              </a:rPr>
              <a:t>）</a:t>
            </a:r>
            <a:endParaRPr lang="zh-CN" altLang="en-US" sz="1000"/>
          </a:p>
          <a:p>
            <a:r>
              <a:rPr lang="zh-CN" altLang="en-US" sz="1000">
                <a:sym typeface="+mn-ea"/>
              </a:rPr>
              <a:t>优化工作只能在中间代码这一层次上进行。（</a:t>
            </a:r>
            <a:r>
              <a:rPr lang="zh-CN" altLang="en-US" sz="1000">
                <a:solidFill>
                  <a:srgbClr val="FF0000"/>
                </a:solidFill>
                <a:sym typeface="+mn-ea"/>
              </a:rPr>
              <a:t>×</a:t>
            </a:r>
            <a:r>
              <a:rPr lang="zh-CN" altLang="en-US" sz="1000">
                <a:sym typeface="+mn-ea"/>
              </a:rPr>
              <a:t>）</a:t>
            </a:r>
            <a:endParaRPr lang="zh-CN" altLang="en-US" sz="1000">
              <a:sym typeface="+mn-ea"/>
            </a:endParaRPr>
          </a:p>
        </p:txBody>
      </p:sp>
      <mc:AlternateContent xmlns:mc="http://schemas.openxmlformats.org/markup-compatibility/2006" xmlns:p14="http://schemas.microsoft.com/office/powerpoint/2010/main">
        <mc:Choice Requires="p14">
          <p:contentPart r:id="rId14" p14:bwMode="auto">
            <p14:nvContentPartPr>
              <p14:cNvPr id="13" name="墨迹 12"/>
              <p14:cNvContentPartPr/>
              <p14:nvPr/>
            </p14:nvContentPartPr>
            <p14:xfrm>
              <a:off x="2261870" y="333375"/>
              <a:ext cx="9525" cy="360"/>
            </p14:xfrm>
          </p:contentPart>
        </mc:Choice>
        <mc:Fallback xmlns="">
          <p:pic>
            <p:nvPicPr>
              <p:cNvPr id="13" name="墨迹 12"/>
            </p:nvPicPr>
            <p:blipFill>
              <a:blip r:embed="rId15"/>
            </p:blipFill>
            <p:spPr>
              <a:xfrm>
                <a:off x="2261870" y="333375"/>
                <a:ext cx="9525" cy="36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墨迹 17"/>
              <p14:cNvContentPartPr/>
              <p14:nvPr/>
            </p14:nvContentPartPr>
            <p14:xfrm>
              <a:off x="2314575" y="628650"/>
              <a:ext cx="71120" cy="33020"/>
            </p14:xfrm>
          </p:contentPart>
        </mc:Choice>
        <mc:Fallback xmlns="">
          <p:pic>
            <p:nvPicPr>
              <p:cNvPr id="18" name="墨迹 17"/>
            </p:nvPicPr>
            <p:blipFill>
              <a:blip r:embed="rId17"/>
            </p:blipFill>
            <p:spPr>
              <a:xfrm>
                <a:off x="2314575" y="628650"/>
                <a:ext cx="71120" cy="3302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2247900" y="709295"/>
              <a:ext cx="342900" cy="180975"/>
            </p14:xfrm>
          </p:contentPart>
        </mc:Choice>
        <mc:Fallback xmlns="">
          <p:pic>
            <p:nvPicPr>
              <p:cNvPr id="19" name="墨迹 18"/>
            </p:nvPicPr>
            <p:blipFill>
              <a:blip r:embed="rId19"/>
            </p:blipFill>
            <p:spPr>
              <a:xfrm>
                <a:off x="2247900" y="709295"/>
                <a:ext cx="342900" cy="18097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墨迹 19"/>
              <p14:cNvContentPartPr/>
              <p14:nvPr/>
            </p14:nvContentPartPr>
            <p14:xfrm>
              <a:off x="2509520" y="795020"/>
              <a:ext cx="500380" cy="109855"/>
            </p14:xfrm>
          </p:contentPart>
        </mc:Choice>
        <mc:Fallback xmlns="">
          <p:pic>
            <p:nvPicPr>
              <p:cNvPr id="20" name="墨迹 19"/>
            </p:nvPicPr>
            <p:blipFill>
              <a:blip r:embed="rId21"/>
            </p:blipFill>
            <p:spPr>
              <a:xfrm>
                <a:off x="2509520" y="795020"/>
                <a:ext cx="500380" cy="10985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墨迹 20"/>
              <p14:cNvContentPartPr/>
              <p14:nvPr/>
            </p14:nvContentPartPr>
            <p14:xfrm>
              <a:off x="2447925" y="914400"/>
              <a:ext cx="1419225" cy="28575"/>
            </p14:xfrm>
          </p:contentPart>
        </mc:Choice>
        <mc:Fallback xmlns="">
          <p:pic>
            <p:nvPicPr>
              <p:cNvPr id="21" name="墨迹 20"/>
            </p:nvPicPr>
            <p:blipFill>
              <a:blip r:embed="rId23"/>
            </p:blipFill>
            <p:spPr>
              <a:xfrm>
                <a:off x="2447925" y="914400"/>
                <a:ext cx="1419225" cy="2857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2" name="墨迹 21"/>
              <p14:cNvContentPartPr/>
              <p14:nvPr/>
            </p14:nvContentPartPr>
            <p14:xfrm>
              <a:off x="4262120" y="290195"/>
              <a:ext cx="195580" cy="24130"/>
            </p14:xfrm>
          </p:contentPart>
        </mc:Choice>
        <mc:Fallback xmlns="">
          <p:pic>
            <p:nvPicPr>
              <p:cNvPr id="22" name="墨迹 21"/>
            </p:nvPicPr>
            <p:blipFill>
              <a:blip r:embed="rId25"/>
            </p:blipFill>
            <p:spPr>
              <a:xfrm>
                <a:off x="4262120" y="290195"/>
                <a:ext cx="195580" cy="2413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3" name="墨迹 22"/>
              <p14:cNvContentPartPr/>
              <p14:nvPr/>
            </p14:nvContentPartPr>
            <p14:xfrm>
              <a:off x="4290695" y="619125"/>
              <a:ext cx="104775" cy="19050"/>
            </p14:xfrm>
          </p:contentPart>
        </mc:Choice>
        <mc:Fallback xmlns="">
          <p:pic>
            <p:nvPicPr>
              <p:cNvPr id="23" name="墨迹 22"/>
            </p:nvPicPr>
            <p:blipFill>
              <a:blip r:embed="rId27"/>
            </p:blipFill>
            <p:spPr>
              <a:xfrm>
                <a:off x="4290695" y="619125"/>
                <a:ext cx="104775" cy="1905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4" name="墨迹 23"/>
              <p14:cNvContentPartPr/>
              <p14:nvPr/>
            </p14:nvContentPartPr>
            <p14:xfrm>
              <a:off x="4262120" y="752475"/>
              <a:ext cx="100330" cy="38100"/>
            </p14:xfrm>
          </p:contentPart>
        </mc:Choice>
        <mc:Fallback xmlns="">
          <p:pic>
            <p:nvPicPr>
              <p:cNvPr id="24" name="墨迹 23"/>
            </p:nvPicPr>
            <p:blipFill>
              <a:blip r:embed="rId29"/>
            </p:blipFill>
            <p:spPr>
              <a:xfrm>
                <a:off x="4262120" y="752475"/>
                <a:ext cx="100330" cy="3810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5" name="墨迹 24"/>
              <p14:cNvContentPartPr/>
              <p14:nvPr/>
            </p14:nvContentPartPr>
            <p14:xfrm>
              <a:off x="3867150" y="3852545"/>
              <a:ext cx="57150" cy="195580"/>
            </p14:xfrm>
          </p:contentPart>
        </mc:Choice>
        <mc:Fallback xmlns="">
          <p:pic>
            <p:nvPicPr>
              <p:cNvPr id="25" name="墨迹 24"/>
            </p:nvPicPr>
            <p:blipFill>
              <a:blip r:embed="rId31"/>
            </p:blipFill>
            <p:spPr>
              <a:xfrm>
                <a:off x="3867150" y="3852545"/>
                <a:ext cx="57150" cy="19558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6" name="墨迹 25"/>
              <p14:cNvContentPartPr/>
              <p14:nvPr/>
            </p14:nvContentPartPr>
            <p14:xfrm>
              <a:off x="3876675" y="3876675"/>
              <a:ext cx="80645" cy="128270"/>
            </p14:xfrm>
          </p:contentPart>
        </mc:Choice>
        <mc:Fallback xmlns="">
          <p:pic>
            <p:nvPicPr>
              <p:cNvPr id="26" name="墨迹 25"/>
            </p:nvPicPr>
            <p:blipFill>
              <a:blip r:embed="rId33"/>
            </p:blipFill>
            <p:spPr>
              <a:xfrm>
                <a:off x="3876675" y="3876675"/>
                <a:ext cx="80645" cy="12827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7" name="墨迹 26"/>
              <p14:cNvContentPartPr/>
              <p14:nvPr/>
            </p14:nvContentPartPr>
            <p14:xfrm>
              <a:off x="4100195" y="3895725"/>
              <a:ext cx="9525" cy="360"/>
            </p14:xfrm>
          </p:contentPart>
        </mc:Choice>
        <mc:Fallback xmlns="">
          <p:pic>
            <p:nvPicPr>
              <p:cNvPr id="27" name="墨迹 26"/>
            </p:nvPicPr>
            <p:blipFill>
              <a:blip r:embed="rId15"/>
            </p:blipFill>
            <p:spPr>
              <a:xfrm>
                <a:off x="4100195" y="3895725"/>
                <a:ext cx="9525" cy="36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8" name="墨迹 27"/>
              <p14:cNvContentPartPr/>
              <p14:nvPr/>
            </p14:nvContentPartPr>
            <p14:xfrm>
              <a:off x="4105275" y="3886200"/>
              <a:ext cx="47625" cy="9525"/>
            </p14:xfrm>
          </p:contentPart>
        </mc:Choice>
        <mc:Fallback xmlns="">
          <p:pic>
            <p:nvPicPr>
              <p:cNvPr id="28" name="墨迹 27"/>
            </p:nvPicPr>
            <p:blipFill>
              <a:blip r:embed="rId36"/>
            </p:blipFill>
            <p:spPr>
              <a:xfrm>
                <a:off x="4105275" y="3886200"/>
                <a:ext cx="47625" cy="952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9" name="墨迹 28"/>
              <p14:cNvContentPartPr/>
              <p14:nvPr/>
            </p14:nvContentPartPr>
            <p14:xfrm>
              <a:off x="4071620" y="3962400"/>
              <a:ext cx="47625" cy="360"/>
            </p14:xfrm>
          </p:contentPart>
        </mc:Choice>
        <mc:Fallback xmlns="">
          <p:pic>
            <p:nvPicPr>
              <p:cNvPr id="29" name="墨迹 28"/>
            </p:nvPicPr>
            <p:blipFill>
              <a:blip r:embed="rId38"/>
            </p:blipFill>
            <p:spPr>
              <a:xfrm>
                <a:off x="4071620" y="3962400"/>
                <a:ext cx="47625" cy="36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30" name="墨迹 29"/>
              <p14:cNvContentPartPr/>
              <p14:nvPr/>
            </p14:nvContentPartPr>
            <p14:xfrm>
              <a:off x="4262120" y="3810000"/>
              <a:ext cx="360" cy="156845"/>
            </p14:xfrm>
          </p:contentPart>
        </mc:Choice>
        <mc:Fallback xmlns="">
          <p:pic>
            <p:nvPicPr>
              <p:cNvPr id="30" name="墨迹 29"/>
            </p:nvPicPr>
            <p:blipFill>
              <a:blip r:embed="rId40"/>
            </p:blipFill>
            <p:spPr>
              <a:xfrm>
                <a:off x="4262120" y="3810000"/>
                <a:ext cx="360" cy="15684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31" name="墨迹 30"/>
              <p14:cNvContentPartPr/>
              <p14:nvPr/>
            </p14:nvContentPartPr>
            <p14:xfrm>
              <a:off x="3871595" y="4090670"/>
              <a:ext cx="62230" cy="123825"/>
            </p14:xfrm>
          </p:contentPart>
        </mc:Choice>
        <mc:Fallback xmlns="">
          <p:pic>
            <p:nvPicPr>
              <p:cNvPr id="31" name="墨迹 30"/>
            </p:nvPicPr>
            <p:blipFill>
              <a:blip r:embed="rId42"/>
            </p:blipFill>
            <p:spPr>
              <a:xfrm>
                <a:off x="3871595" y="4090670"/>
                <a:ext cx="62230" cy="12382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33" name="墨迹 32"/>
              <p14:cNvContentPartPr/>
              <p14:nvPr/>
            </p14:nvContentPartPr>
            <p14:xfrm>
              <a:off x="3871595" y="4057650"/>
              <a:ext cx="90805" cy="118745"/>
            </p14:xfrm>
          </p:contentPart>
        </mc:Choice>
        <mc:Fallback xmlns="">
          <p:pic>
            <p:nvPicPr>
              <p:cNvPr id="33" name="墨迹 32"/>
            </p:nvPicPr>
            <p:blipFill>
              <a:blip r:embed="rId44"/>
            </p:blipFill>
            <p:spPr>
              <a:xfrm>
                <a:off x="3871595" y="4057650"/>
                <a:ext cx="90805" cy="11874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4" name="墨迹 33"/>
              <p14:cNvContentPartPr/>
              <p14:nvPr/>
            </p14:nvContentPartPr>
            <p14:xfrm>
              <a:off x="4023995" y="4062095"/>
              <a:ext cx="66675" cy="14605"/>
            </p14:xfrm>
          </p:contentPart>
        </mc:Choice>
        <mc:Fallback xmlns="">
          <p:pic>
            <p:nvPicPr>
              <p:cNvPr id="34" name="墨迹 33"/>
            </p:nvPicPr>
            <p:blipFill>
              <a:blip r:embed="rId46"/>
            </p:blipFill>
            <p:spPr>
              <a:xfrm>
                <a:off x="4023995" y="4062095"/>
                <a:ext cx="66675" cy="1460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5" name="墨迹 34"/>
              <p14:cNvContentPartPr/>
              <p14:nvPr/>
            </p14:nvContentPartPr>
            <p14:xfrm>
              <a:off x="4076700" y="4114800"/>
              <a:ext cx="57150" cy="360"/>
            </p14:xfrm>
          </p:contentPart>
        </mc:Choice>
        <mc:Fallback xmlns="">
          <p:pic>
            <p:nvPicPr>
              <p:cNvPr id="35" name="墨迹 34"/>
            </p:nvPicPr>
            <p:blipFill>
              <a:blip r:embed="rId48"/>
            </p:blipFill>
            <p:spPr>
              <a:xfrm>
                <a:off x="4076700" y="4114800"/>
                <a:ext cx="57150" cy="36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6" name="墨迹 35"/>
              <p14:cNvContentPartPr/>
              <p14:nvPr/>
            </p14:nvContentPartPr>
            <p14:xfrm>
              <a:off x="4219575" y="4057650"/>
              <a:ext cx="52070" cy="114300"/>
            </p14:xfrm>
          </p:contentPart>
        </mc:Choice>
        <mc:Fallback xmlns="">
          <p:pic>
            <p:nvPicPr>
              <p:cNvPr id="36" name="墨迹 35"/>
            </p:nvPicPr>
            <p:blipFill>
              <a:blip r:embed="rId50"/>
            </p:blipFill>
            <p:spPr>
              <a:xfrm>
                <a:off x="4219575" y="4057650"/>
                <a:ext cx="52070" cy="11430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7" name="墨迹 36"/>
              <p14:cNvContentPartPr/>
              <p14:nvPr/>
            </p14:nvContentPartPr>
            <p14:xfrm>
              <a:off x="3938270" y="3881120"/>
              <a:ext cx="371475" cy="19050"/>
            </p14:xfrm>
          </p:contentPart>
        </mc:Choice>
        <mc:Fallback xmlns="">
          <p:pic>
            <p:nvPicPr>
              <p:cNvPr id="37" name="墨迹 36"/>
            </p:nvPicPr>
            <p:blipFill>
              <a:blip r:embed="rId52"/>
            </p:blipFill>
            <p:spPr>
              <a:xfrm>
                <a:off x="3938270" y="3881120"/>
                <a:ext cx="371475" cy="1905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8" name="墨迹 37"/>
              <p14:cNvContentPartPr/>
              <p14:nvPr/>
            </p14:nvContentPartPr>
            <p14:xfrm>
              <a:off x="6186170" y="219075"/>
              <a:ext cx="347980" cy="228600"/>
            </p14:xfrm>
          </p:contentPart>
        </mc:Choice>
        <mc:Fallback xmlns="">
          <p:pic>
            <p:nvPicPr>
              <p:cNvPr id="38" name="墨迹 37"/>
            </p:nvPicPr>
            <p:blipFill>
              <a:blip r:embed="rId54"/>
            </p:blipFill>
            <p:spPr>
              <a:xfrm>
                <a:off x="6186170" y="219075"/>
                <a:ext cx="347980" cy="22860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9" name="墨迹 38"/>
              <p14:cNvContentPartPr/>
              <p14:nvPr/>
            </p14:nvContentPartPr>
            <p14:xfrm>
              <a:off x="9296400" y="2242820"/>
              <a:ext cx="323850" cy="33655"/>
            </p14:xfrm>
          </p:contentPart>
        </mc:Choice>
        <mc:Fallback xmlns="">
          <p:pic>
            <p:nvPicPr>
              <p:cNvPr id="39" name="墨迹 38"/>
            </p:nvPicPr>
            <p:blipFill>
              <a:blip r:embed="rId56"/>
            </p:blipFill>
            <p:spPr>
              <a:xfrm>
                <a:off x="9296400" y="2242820"/>
                <a:ext cx="323850" cy="33655"/>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40" name="墨迹 39"/>
              <p14:cNvContentPartPr/>
              <p14:nvPr/>
            </p14:nvContentPartPr>
            <p14:xfrm>
              <a:off x="8382000" y="2557145"/>
              <a:ext cx="504825" cy="360"/>
            </p14:xfrm>
          </p:contentPart>
        </mc:Choice>
        <mc:Fallback xmlns="">
          <p:pic>
            <p:nvPicPr>
              <p:cNvPr id="40" name="墨迹 39"/>
            </p:nvPicPr>
            <p:blipFill>
              <a:blip r:embed="rId58"/>
            </p:blipFill>
            <p:spPr>
              <a:xfrm>
                <a:off x="8382000" y="2557145"/>
                <a:ext cx="504825" cy="36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41" name="墨迹 40"/>
              <p14:cNvContentPartPr/>
              <p14:nvPr/>
            </p14:nvContentPartPr>
            <p14:xfrm>
              <a:off x="347345" y="4347845"/>
              <a:ext cx="109855" cy="500380"/>
            </p14:xfrm>
          </p:contentPart>
        </mc:Choice>
        <mc:Fallback xmlns="">
          <p:pic>
            <p:nvPicPr>
              <p:cNvPr id="41" name="墨迹 40"/>
            </p:nvPicPr>
            <p:blipFill>
              <a:blip r:embed="rId60"/>
            </p:blipFill>
            <p:spPr>
              <a:xfrm>
                <a:off x="347345" y="4347845"/>
                <a:ext cx="109855" cy="50038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42" name="墨迹 41"/>
              <p14:cNvContentPartPr/>
              <p14:nvPr/>
            </p14:nvContentPartPr>
            <p14:xfrm>
              <a:off x="3538220" y="4695825"/>
              <a:ext cx="276225" cy="9525"/>
            </p14:xfrm>
          </p:contentPart>
        </mc:Choice>
        <mc:Fallback xmlns="">
          <p:pic>
            <p:nvPicPr>
              <p:cNvPr id="42" name="墨迹 41"/>
            </p:nvPicPr>
            <p:blipFill>
              <a:blip r:embed="rId62"/>
            </p:blipFill>
            <p:spPr>
              <a:xfrm>
                <a:off x="3538220" y="4695825"/>
                <a:ext cx="276225" cy="9525"/>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43" name="墨迹 42"/>
              <p14:cNvContentPartPr/>
              <p14:nvPr/>
            </p14:nvContentPartPr>
            <p14:xfrm>
              <a:off x="3519170" y="4629150"/>
              <a:ext cx="76200" cy="80645"/>
            </p14:xfrm>
          </p:contentPart>
        </mc:Choice>
        <mc:Fallback xmlns="">
          <p:pic>
            <p:nvPicPr>
              <p:cNvPr id="43" name="墨迹 42"/>
            </p:nvPicPr>
            <p:blipFill>
              <a:blip r:embed="rId64"/>
            </p:blipFill>
            <p:spPr>
              <a:xfrm>
                <a:off x="3519170" y="4629150"/>
                <a:ext cx="76200" cy="8064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4" name="墨迹 43"/>
              <p14:cNvContentPartPr/>
              <p14:nvPr/>
            </p14:nvContentPartPr>
            <p14:xfrm>
              <a:off x="3528695" y="4719320"/>
              <a:ext cx="57150" cy="52705"/>
            </p14:xfrm>
          </p:contentPart>
        </mc:Choice>
        <mc:Fallback xmlns="">
          <p:pic>
            <p:nvPicPr>
              <p:cNvPr id="44" name="墨迹 43"/>
            </p:nvPicPr>
            <p:blipFill>
              <a:blip r:embed="rId66"/>
            </p:blipFill>
            <p:spPr>
              <a:xfrm>
                <a:off x="3528695" y="4719320"/>
                <a:ext cx="57150" cy="52705"/>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5" name="墨迹 44"/>
              <p14:cNvContentPartPr/>
              <p14:nvPr/>
            </p14:nvContentPartPr>
            <p14:xfrm>
              <a:off x="3581400" y="4410075"/>
              <a:ext cx="166370" cy="360"/>
            </p14:xfrm>
          </p:contentPart>
        </mc:Choice>
        <mc:Fallback xmlns="">
          <p:pic>
            <p:nvPicPr>
              <p:cNvPr id="45" name="墨迹 44"/>
            </p:nvPicPr>
            <p:blipFill>
              <a:blip r:embed="rId68"/>
            </p:blipFill>
            <p:spPr>
              <a:xfrm>
                <a:off x="3581400" y="4410075"/>
                <a:ext cx="166370" cy="36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6" name="墨迹 45"/>
              <p14:cNvContentPartPr/>
              <p14:nvPr/>
            </p14:nvContentPartPr>
            <p14:xfrm>
              <a:off x="3438525" y="4314825"/>
              <a:ext cx="152400" cy="219075"/>
            </p14:xfrm>
          </p:contentPart>
        </mc:Choice>
        <mc:Fallback xmlns="">
          <p:pic>
            <p:nvPicPr>
              <p:cNvPr id="46" name="墨迹 45"/>
            </p:nvPicPr>
            <p:blipFill>
              <a:blip r:embed="rId70"/>
            </p:blipFill>
            <p:spPr>
              <a:xfrm>
                <a:off x="3438525" y="4314825"/>
                <a:ext cx="152400" cy="21907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7" name="墨迹 46"/>
              <p14:cNvContentPartPr/>
              <p14:nvPr/>
            </p14:nvContentPartPr>
            <p14:xfrm>
              <a:off x="457200" y="5086350"/>
              <a:ext cx="360" cy="19050"/>
            </p14:xfrm>
          </p:contentPart>
        </mc:Choice>
        <mc:Fallback xmlns="">
          <p:pic>
            <p:nvPicPr>
              <p:cNvPr id="47" name="墨迹 46"/>
            </p:nvPicPr>
            <p:blipFill>
              <a:blip r:embed="rId72"/>
            </p:blipFill>
            <p:spPr>
              <a:xfrm>
                <a:off x="457200" y="5086350"/>
                <a:ext cx="360" cy="1905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8" name="墨迹 47"/>
              <p14:cNvContentPartPr/>
              <p14:nvPr/>
            </p14:nvContentPartPr>
            <p14:xfrm>
              <a:off x="361950" y="5124450"/>
              <a:ext cx="90170" cy="285750"/>
            </p14:xfrm>
          </p:contentPart>
        </mc:Choice>
        <mc:Fallback xmlns="">
          <p:pic>
            <p:nvPicPr>
              <p:cNvPr id="48" name="墨迹 47"/>
            </p:nvPicPr>
            <p:blipFill>
              <a:blip r:embed="rId74"/>
            </p:blipFill>
            <p:spPr>
              <a:xfrm>
                <a:off x="361950" y="5124450"/>
                <a:ext cx="90170" cy="28575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9" name="墨迹 48"/>
              <p14:cNvContentPartPr/>
              <p14:nvPr/>
            </p14:nvContentPartPr>
            <p14:xfrm>
              <a:off x="414020" y="5019675"/>
              <a:ext cx="38100" cy="52070"/>
            </p14:xfrm>
          </p:contentPart>
        </mc:Choice>
        <mc:Fallback xmlns="">
          <p:pic>
            <p:nvPicPr>
              <p:cNvPr id="49" name="墨迹 48"/>
            </p:nvPicPr>
            <p:blipFill>
              <a:blip r:embed="rId76"/>
            </p:blipFill>
            <p:spPr>
              <a:xfrm>
                <a:off x="414020" y="5019675"/>
                <a:ext cx="38100" cy="5207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50" name="墨迹 49"/>
              <p14:cNvContentPartPr/>
              <p14:nvPr/>
            </p14:nvContentPartPr>
            <p14:xfrm>
              <a:off x="5557520" y="4152900"/>
              <a:ext cx="128905" cy="360"/>
            </p14:xfrm>
          </p:contentPart>
        </mc:Choice>
        <mc:Fallback xmlns="">
          <p:pic>
            <p:nvPicPr>
              <p:cNvPr id="50" name="墨迹 49"/>
            </p:nvPicPr>
            <p:blipFill>
              <a:blip r:embed="rId78"/>
            </p:blipFill>
            <p:spPr>
              <a:xfrm>
                <a:off x="5557520" y="4152900"/>
                <a:ext cx="128905" cy="36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51" name="墨迹 50"/>
              <p14:cNvContentPartPr/>
              <p14:nvPr/>
            </p14:nvContentPartPr>
            <p14:xfrm>
              <a:off x="5843270" y="4662170"/>
              <a:ext cx="224155" cy="5080"/>
            </p14:xfrm>
          </p:contentPart>
        </mc:Choice>
        <mc:Fallback xmlns="">
          <p:pic>
            <p:nvPicPr>
              <p:cNvPr id="51" name="墨迹 50"/>
            </p:nvPicPr>
            <p:blipFill>
              <a:blip r:embed="rId80"/>
            </p:blipFill>
            <p:spPr>
              <a:xfrm>
                <a:off x="5843270" y="4662170"/>
                <a:ext cx="224155" cy="508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52" name="墨迹 51"/>
              <p14:cNvContentPartPr/>
              <p14:nvPr/>
            </p14:nvContentPartPr>
            <p14:xfrm>
              <a:off x="6138545" y="4171950"/>
              <a:ext cx="138430" cy="360"/>
            </p14:xfrm>
          </p:contentPart>
        </mc:Choice>
        <mc:Fallback xmlns="">
          <p:pic>
            <p:nvPicPr>
              <p:cNvPr id="52" name="墨迹 51"/>
            </p:nvPicPr>
            <p:blipFill>
              <a:blip r:embed="rId82"/>
            </p:blipFill>
            <p:spPr>
              <a:xfrm>
                <a:off x="6138545" y="4171950"/>
                <a:ext cx="138430" cy="36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53" name="墨迹 52"/>
              <p14:cNvContentPartPr/>
              <p14:nvPr/>
            </p14:nvContentPartPr>
            <p14:xfrm>
              <a:off x="6724650" y="4081145"/>
              <a:ext cx="547370" cy="360"/>
            </p14:xfrm>
          </p:contentPart>
        </mc:Choice>
        <mc:Fallback xmlns="">
          <p:pic>
            <p:nvPicPr>
              <p:cNvPr id="53" name="墨迹 52"/>
            </p:nvPicPr>
            <p:blipFill>
              <a:blip r:embed="rId84"/>
            </p:blipFill>
            <p:spPr>
              <a:xfrm>
                <a:off x="6724650" y="4081145"/>
                <a:ext cx="547370" cy="36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54" name="墨迹 53"/>
              <p14:cNvContentPartPr/>
              <p14:nvPr/>
            </p14:nvContentPartPr>
            <p14:xfrm>
              <a:off x="8734425" y="4338320"/>
              <a:ext cx="95250" cy="95250"/>
            </p14:xfrm>
          </p:contentPart>
        </mc:Choice>
        <mc:Fallback xmlns="">
          <p:pic>
            <p:nvPicPr>
              <p:cNvPr id="54" name="墨迹 53"/>
            </p:nvPicPr>
            <p:blipFill>
              <a:blip r:embed="rId86"/>
            </p:blipFill>
            <p:spPr>
              <a:xfrm>
                <a:off x="8734425" y="4338320"/>
                <a:ext cx="95250" cy="9525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55" name="墨迹 54"/>
              <p14:cNvContentPartPr/>
              <p14:nvPr/>
            </p14:nvContentPartPr>
            <p14:xfrm>
              <a:off x="8738870" y="4124325"/>
              <a:ext cx="360" cy="80645"/>
            </p14:xfrm>
          </p:contentPart>
        </mc:Choice>
        <mc:Fallback xmlns="">
          <p:pic>
            <p:nvPicPr>
              <p:cNvPr id="55" name="墨迹 54"/>
            </p:nvPicPr>
            <p:blipFill>
              <a:blip r:embed="rId88"/>
            </p:blipFill>
            <p:spPr>
              <a:xfrm>
                <a:off x="8738870" y="4124325"/>
                <a:ext cx="360" cy="80645"/>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6" name="墨迹 55"/>
              <p14:cNvContentPartPr/>
              <p14:nvPr/>
            </p14:nvContentPartPr>
            <p14:xfrm>
              <a:off x="8715375" y="4195445"/>
              <a:ext cx="9525" cy="360"/>
            </p14:xfrm>
          </p:contentPart>
        </mc:Choice>
        <mc:Fallback xmlns="">
          <p:pic>
            <p:nvPicPr>
              <p:cNvPr id="56" name="墨迹 55"/>
            </p:nvPicPr>
            <p:blipFill>
              <a:blip r:embed="rId15"/>
            </p:blipFill>
            <p:spPr>
              <a:xfrm>
                <a:off x="8715375" y="4195445"/>
                <a:ext cx="9525" cy="36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57" name="墨迹 56"/>
              <p14:cNvContentPartPr/>
              <p14:nvPr/>
            </p14:nvContentPartPr>
            <p14:xfrm>
              <a:off x="8696325" y="4138295"/>
              <a:ext cx="114300" cy="195580"/>
            </p14:xfrm>
          </p:contentPart>
        </mc:Choice>
        <mc:Fallback xmlns="">
          <p:pic>
            <p:nvPicPr>
              <p:cNvPr id="57" name="墨迹 56"/>
            </p:nvPicPr>
            <p:blipFill>
              <a:blip r:embed="rId91"/>
            </p:blipFill>
            <p:spPr>
              <a:xfrm>
                <a:off x="8696325" y="4138295"/>
                <a:ext cx="114300" cy="19558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8" name="墨迹 57"/>
              <p14:cNvContentPartPr/>
              <p14:nvPr/>
            </p14:nvContentPartPr>
            <p14:xfrm>
              <a:off x="8801100" y="4157345"/>
              <a:ext cx="360" cy="76200"/>
            </p14:xfrm>
          </p:contentPart>
        </mc:Choice>
        <mc:Fallback xmlns="">
          <p:pic>
            <p:nvPicPr>
              <p:cNvPr id="58" name="墨迹 57"/>
            </p:nvPicPr>
            <p:blipFill>
              <a:blip r:embed="rId93"/>
            </p:blipFill>
            <p:spPr>
              <a:xfrm>
                <a:off x="8801100" y="4157345"/>
                <a:ext cx="360" cy="7620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9" name="墨迹 58"/>
              <p14:cNvContentPartPr/>
              <p14:nvPr/>
            </p14:nvContentPartPr>
            <p14:xfrm>
              <a:off x="10091420" y="4119245"/>
              <a:ext cx="533400" cy="5080"/>
            </p14:xfrm>
          </p:contentPart>
        </mc:Choice>
        <mc:Fallback xmlns="">
          <p:pic>
            <p:nvPicPr>
              <p:cNvPr id="59" name="墨迹 58"/>
            </p:nvPicPr>
            <p:blipFill>
              <a:blip r:embed="rId95"/>
            </p:blipFill>
            <p:spPr>
              <a:xfrm>
                <a:off x="10091420" y="4119245"/>
                <a:ext cx="533400" cy="508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60" name="墨迹 59"/>
              <p14:cNvContentPartPr/>
              <p14:nvPr/>
            </p14:nvContentPartPr>
            <p14:xfrm>
              <a:off x="9434195" y="5547995"/>
              <a:ext cx="1190625" cy="19050"/>
            </p14:xfrm>
          </p:contentPart>
        </mc:Choice>
        <mc:Fallback xmlns="">
          <p:pic>
            <p:nvPicPr>
              <p:cNvPr id="60" name="墨迹 59"/>
            </p:nvPicPr>
            <p:blipFill>
              <a:blip r:embed="rId97"/>
            </p:blipFill>
            <p:spPr>
              <a:xfrm>
                <a:off x="9434195" y="5547995"/>
                <a:ext cx="1190625" cy="1905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61" name="墨迹 60"/>
              <p14:cNvContentPartPr/>
              <p14:nvPr/>
            </p14:nvContentPartPr>
            <p14:xfrm>
              <a:off x="7639050" y="2909570"/>
              <a:ext cx="1023620" cy="47625"/>
            </p14:xfrm>
          </p:contentPart>
        </mc:Choice>
        <mc:Fallback xmlns="">
          <p:pic>
            <p:nvPicPr>
              <p:cNvPr id="61" name="墨迹 60"/>
            </p:nvPicPr>
            <p:blipFill>
              <a:blip r:embed="rId99"/>
            </p:blipFill>
            <p:spPr>
              <a:xfrm>
                <a:off x="7639050" y="2909570"/>
                <a:ext cx="1023620" cy="47625"/>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62" name="墨迹 61"/>
              <p14:cNvContentPartPr/>
              <p14:nvPr/>
            </p14:nvContentPartPr>
            <p14:xfrm>
              <a:off x="8691245" y="3071495"/>
              <a:ext cx="100330" cy="5080"/>
            </p14:xfrm>
          </p:contentPart>
        </mc:Choice>
        <mc:Fallback xmlns="">
          <p:pic>
            <p:nvPicPr>
              <p:cNvPr id="62" name="墨迹 61"/>
            </p:nvPicPr>
            <p:blipFill>
              <a:blip r:embed="rId101"/>
            </p:blipFill>
            <p:spPr>
              <a:xfrm>
                <a:off x="8691245" y="3071495"/>
                <a:ext cx="100330" cy="508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63" name="墨迹 62"/>
              <p14:cNvContentPartPr/>
              <p14:nvPr/>
            </p14:nvContentPartPr>
            <p14:xfrm>
              <a:off x="6724650" y="3242945"/>
              <a:ext cx="271145" cy="180975"/>
            </p14:xfrm>
          </p:contentPart>
        </mc:Choice>
        <mc:Fallback xmlns="">
          <p:pic>
            <p:nvPicPr>
              <p:cNvPr id="63" name="墨迹 62"/>
            </p:nvPicPr>
            <p:blipFill>
              <a:blip r:embed="rId103"/>
            </p:blipFill>
            <p:spPr>
              <a:xfrm>
                <a:off x="6724650" y="3242945"/>
                <a:ext cx="271145" cy="180975"/>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64" name="墨迹 63"/>
              <p14:cNvContentPartPr/>
              <p14:nvPr/>
            </p14:nvContentPartPr>
            <p14:xfrm>
              <a:off x="6633845" y="3267075"/>
              <a:ext cx="347980" cy="271145"/>
            </p14:xfrm>
          </p:contentPart>
        </mc:Choice>
        <mc:Fallback xmlns="">
          <p:pic>
            <p:nvPicPr>
              <p:cNvPr id="64" name="墨迹 63"/>
            </p:nvPicPr>
            <p:blipFill>
              <a:blip r:embed="rId105"/>
            </p:blipFill>
            <p:spPr>
              <a:xfrm>
                <a:off x="6633845" y="3267075"/>
                <a:ext cx="347980" cy="271145"/>
              </a:xfrm>
              <a:prstGeom prst="rect"/>
            </p:spPr>
          </p:pic>
        </mc:Fallback>
      </mc:AlternateContent>
    </p:spTree>
    <p:custDataLst>
      <p:tags r:id="rId106"/>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176"/>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wm#"/>
  <p:tag name="KSO_WM_TEMPLATE_CATEGORY" val="custom"/>
  <p:tag name="KSO_WM_TEMPLATE_INDEX" val="20205176"/>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wm#"/>
  <p:tag name="KSO_WM_TEMPLATE_CATEGORY" val="custom"/>
  <p:tag name="KSO_WM_TEMPLATE_INDEX" val="20205176"/>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 name="KSO_WM_UNIT_PLACING_PICTURE_USER_VIEWPORT" val="{&quot;height&quot;:3269,&quot;width&quot;:3917}"/>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wm#"/>
  <p:tag name="KSO_WM_TEMPLATE_CATEGORY" val="custom"/>
  <p:tag name="KSO_WM_TEMPLATE_INDEX" val="20205176"/>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wm#"/>
  <p:tag name="KSO_WM_TEMPLATE_CATEGORY" val="custom"/>
  <p:tag name="KSO_WM_TEMPLATE_INDEX" val="20205176"/>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wm#"/>
  <p:tag name="KSO_WM_TEMPLATE_CATEGORY" val="custom"/>
  <p:tag name="KSO_WM_TEMPLATE_INDEX" val="20205176"/>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205176"/>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wm#"/>
  <p:tag name="KSO_WM_TEMPLATE_CATEGORY" val="custom"/>
  <p:tag name="KSO_WM_TEMPLATE_INDEX" val="20205176"/>
</p:tagLst>
</file>

<file path=ppt/tags/tag162.xml><?xml version="1.0" encoding="utf-8"?>
<p:tagLst xmlns:p="http://schemas.openxmlformats.org/presentationml/2006/main">
  <p:tag name="KSO_WM_BEAUTIFY_FLAG" val=""/>
  <p:tag name="KSO_WM_UNIT_PLACING_PICTURE_USER_VIEWPORT" val="{&quot;height&quot;:5148,&quot;width&quot;:2845}"/>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wm#"/>
  <p:tag name="KSO_WM_TEMPLATE_CATEGORY" val="custom"/>
  <p:tag name="KSO_WM_TEMPLATE_INDEX" val="20205176"/>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wm#"/>
  <p:tag name="KSO_WM_TEMPLATE_CATEGORY" val="custom"/>
  <p:tag name="KSO_WM_TEMPLATE_INDEX" val="20205176"/>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wm#"/>
  <p:tag name="KSO_WM_TEMPLATE_CATEGORY" val="custom"/>
  <p:tag name="KSO_WM_TEMPLATE_INDEX" val="20205176"/>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wm#"/>
  <p:tag name="KSO_WM_TEMPLATE_CATEGORY" val="custom"/>
  <p:tag name="KSO_WM_TEMPLATE_INDEX" val="20205176"/>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wm#"/>
  <p:tag name="KSO_WM_TEMPLATE_CATEGORY" val="custom"/>
  <p:tag name="KSO_WM_TEMPLATE_INDEX" val="20205176"/>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wm#"/>
  <p:tag name="KSO_WM_TEMPLATE_CATEGORY" val="custom"/>
  <p:tag name="KSO_WM_TEMPLATE_INDEX" val="20205176"/>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wm#"/>
  <p:tag name="KSO_WM_TEMPLATE_CATEGORY" val="custom"/>
  <p:tag name="KSO_WM_TEMPLATE_INDEX" val="20205176"/>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
</p:tagLst>
</file>

<file path=ppt/tags/tag211.xml><?xml version="1.0" encoding="utf-8"?>
<p:tagLst xmlns:p="http://schemas.openxmlformats.org/presentationml/2006/main">
  <p:tag name="KSO_WM_BEAUTIFY_FLAG" val="#wm#"/>
  <p:tag name="KSO_WM_TEMPLATE_CATEGORY" val="custom"/>
  <p:tag name="KSO_WM_TEMPLATE_INDEX" val="20205176"/>
</p:tagLst>
</file>

<file path=ppt/tags/tag212.xml><?xml version="1.0" encoding="utf-8"?>
<p:tagLst xmlns:p="http://schemas.openxmlformats.org/presentationml/2006/main">
  <p:tag name="COMMONDATA" val="eyJoZGlkIjoiNjdlODM2YzNlYmM4NDc1MmFjZTQyOGI0YmY4NjhhZWIifQ=="/>
  <p:tag name="KSO_WPP_MARK_KEY" val="98fea3c4-0a17-4810-bd2e-0f9a76fa5be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6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 name="KSO_WM_UNIT_PLACING_PICTURE_USER_VIEWPORT" val="{&quot;height&quot;:3370,&quot;width&quot;:8635}"/>
</p:tagLst>
</file>

<file path=ppt/tags/tag78.xml><?xml version="1.0" encoding="utf-8"?>
<p:tagLst xmlns:p="http://schemas.openxmlformats.org/presentationml/2006/main">
  <p:tag name="KSO_WM_BEAUTIFY_FLAG" val="#wm#"/>
  <p:tag name="KSO_WM_TEMPLATE_CATEGORY" val="custom"/>
  <p:tag name="KSO_WM_TEMPLATE_INDEX" val="20205176"/>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 name="KSO_WM_UNIT_PLACING_PICTURE_USER_VIEWPORT" val="{&quot;height&quot;:3830,&quot;width&quot;:4670}"/>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wm#"/>
  <p:tag name="KSO_WM_TEMPLATE_CATEGORY" val="custom"/>
  <p:tag name="KSO_WM_TEMPLATE_INDEX" val="20205176"/>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wm#"/>
  <p:tag name="KSO_WM_TEMPLATE_CATEGORY" val="custom"/>
  <p:tag name="KSO_WM_TEMPLATE_INDEX" val="20205176"/>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15534</Words>
  <Application>WPS 演示</Application>
  <PresentationFormat>宽屏</PresentationFormat>
  <Paragraphs>778</Paragraphs>
  <Slides>20</Slides>
  <Notes>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20</vt:i4>
      </vt:variant>
    </vt:vector>
  </HeadingPairs>
  <TitlesOfParts>
    <vt:vector size="37" baseType="lpstr">
      <vt:lpstr>Arial</vt:lpstr>
      <vt:lpstr>宋体</vt:lpstr>
      <vt:lpstr>Wingdings</vt:lpstr>
      <vt:lpstr>Wingdings</vt:lpstr>
      <vt:lpstr>华文楷体</vt:lpstr>
      <vt:lpstr>Times New Roman</vt:lpstr>
      <vt:lpstr>Calibri</vt:lpstr>
      <vt:lpstr>楷体</vt:lpstr>
      <vt:lpstr>Symbol</vt:lpstr>
      <vt:lpstr>楷体_GB2312</vt:lpstr>
      <vt:lpstr>新宋体</vt:lpstr>
      <vt:lpstr>楷体_GB2312</vt:lpstr>
      <vt:lpstr>微软雅黑</vt:lpstr>
      <vt:lpstr>Arial Unicode MS</vt:lpstr>
      <vt:lpstr>Tahoma</vt:lpstr>
      <vt:lpstr>楷体_GB2312</vt:lpstr>
      <vt:lpstr>Office 主题​​</vt:lpstr>
      <vt:lpstr>编译系统期末复习7-9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谢谢大家！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成功的钥匙锁</cp:lastModifiedBy>
  <cp:revision>322</cp:revision>
  <dcterms:created xsi:type="dcterms:W3CDTF">2019-06-19T02:08:00Z</dcterms:created>
  <dcterms:modified xsi:type="dcterms:W3CDTF">2023-05-02T13:33:08Z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34ECADA7AA8B4B08B4EB45A125AD8C47_13</vt:lpwstr>
  </property>
</Properties>
</file>